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850" r:id="rId5"/>
  </p:sldMasterIdLst>
  <p:notesMasterIdLst>
    <p:notesMasterId r:id="rId11"/>
  </p:notesMasterIdLst>
  <p:sldIdLst>
    <p:sldId id="450" r:id="rId6"/>
    <p:sldId id="4579" r:id="rId7"/>
    <p:sldId id="451" r:id="rId8"/>
    <p:sldId id="4580" r:id="rId9"/>
    <p:sldId id="452" r:id="rId10"/>
  </p:sldIdLst>
  <p:sldSz cx="18288000" cy="10287000"/>
  <p:notesSz cx="6896100" cy="10033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Hatfield" initials="PH" lastIdx="0" clrIdx="0">
    <p:extLst>
      <p:ext uri="{19B8F6BF-5375-455C-9EA6-DF929625EA0E}">
        <p15:presenceInfo xmlns:p15="http://schemas.microsoft.com/office/powerpoint/2012/main" userId="S-1-5-21-2947125457-340460265-34726156-71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11151B"/>
    <a:srgbClr val="131A1E"/>
    <a:srgbClr val="E3E3E1"/>
    <a:srgbClr val="E9E4E0"/>
    <a:srgbClr val="FDFDFD"/>
    <a:srgbClr val="F3F3F3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 Winton" userId="5effffb1-01b1-4db5-98b1-ae69ffe1babd" providerId="ADAL" clId="{6B1480A8-E6BD-4B88-98EA-100CBC495763}"/>
    <pc:docChg chg="delSld delMainMaster">
      <pc:chgData name="Kay Winton" userId="5effffb1-01b1-4db5-98b1-ae69ffe1babd" providerId="ADAL" clId="{6B1480A8-E6BD-4B88-98EA-100CBC495763}" dt="2024-03-26T23:56:32.345" v="32" actId="47"/>
      <pc:docMkLst>
        <pc:docMk/>
      </pc:docMkLst>
      <pc:sldChg chg="del">
        <pc:chgData name="Kay Winton" userId="5effffb1-01b1-4db5-98b1-ae69ffe1babd" providerId="ADAL" clId="{6B1480A8-E6BD-4B88-98EA-100CBC495763}" dt="2024-03-26T23:56:29.410" v="24" actId="47"/>
        <pc:sldMkLst>
          <pc:docMk/>
          <pc:sldMk cId="4131790410" sldId="257"/>
        </pc:sldMkLst>
      </pc:sldChg>
      <pc:sldChg chg="del">
        <pc:chgData name="Kay Winton" userId="5effffb1-01b1-4db5-98b1-ae69ffe1babd" providerId="ADAL" clId="{6B1480A8-E6BD-4B88-98EA-100CBC495763}" dt="2024-03-26T23:56:29.031" v="23" actId="47"/>
        <pc:sldMkLst>
          <pc:docMk/>
          <pc:sldMk cId="3556667873" sldId="258"/>
        </pc:sldMkLst>
      </pc:sldChg>
      <pc:sldChg chg="del">
        <pc:chgData name="Kay Winton" userId="5effffb1-01b1-4db5-98b1-ae69ffe1babd" providerId="ADAL" clId="{6B1480A8-E6BD-4B88-98EA-100CBC495763}" dt="2024-03-26T23:56:03.878" v="0" actId="47"/>
        <pc:sldMkLst>
          <pc:docMk/>
          <pc:sldMk cId="921172503" sldId="396"/>
        </pc:sldMkLst>
      </pc:sldChg>
      <pc:sldChg chg="del">
        <pc:chgData name="Kay Winton" userId="5effffb1-01b1-4db5-98b1-ae69ffe1babd" providerId="ADAL" clId="{6B1480A8-E6BD-4B88-98EA-100CBC495763}" dt="2024-03-26T23:56:24.160" v="5" actId="47"/>
        <pc:sldMkLst>
          <pc:docMk/>
          <pc:sldMk cId="1561780713" sldId="397"/>
        </pc:sldMkLst>
      </pc:sldChg>
      <pc:sldChg chg="del">
        <pc:chgData name="Kay Winton" userId="5effffb1-01b1-4db5-98b1-ae69ffe1babd" providerId="ADAL" clId="{6B1480A8-E6BD-4B88-98EA-100CBC495763}" dt="2024-03-26T23:56:23.656" v="4" actId="47"/>
        <pc:sldMkLst>
          <pc:docMk/>
          <pc:sldMk cId="1117884120" sldId="436"/>
        </pc:sldMkLst>
      </pc:sldChg>
      <pc:sldChg chg="del">
        <pc:chgData name="Kay Winton" userId="5effffb1-01b1-4db5-98b1-ae69ffe1babd" providerId="ADAL" clId="{6B1480A8-E6BD-4B88-98EA-100CBC495763}" dt="2024-03-26T23:56:25.288" v="9" actId="47"/>
        <pc:sldMkLst>
          <pc:docMk/>
          <pc:sldMk cId="2648954505" sldId="438"/>
        </pc:sldMkLst>
      </pc:sldChg>
      <pc:sldChg chg="del">
        <pc:chgData name="Kay Winton" userId="5effffb1-01b1-4db5-98b1-ae69ffe1babd" providerId="ADAL" clId="{6B1480A8-E6BD-4B88-98EA-100CBC495763}" dt="2024-03-26T23:56:25.525" v="10" actId="47"/>
        <pc:sldMkLst>
          <pc:docMk/>
          <pc:sldMk cId="2396406721" sldId="439"/>
        </pc:sldMkLst>
      </pc:sldChg>
      <pc:sldChg chg="del">
        <pc:chgData name="Kay Winton" userId="5effffb1-01b1-4db5-98b1-ae69ffe1babd" providerId="ADAL" clId="{6B1480A8-E6BD-4B88-98EA-100CBC495763}" dt="2024-03-26T23:56:26.145" v="13" actId="47"/>
        <pc:sldMkLst>
          <pc:docMk/>
          <pc:sldMk cId="347712937" sldId="440"/>
        </pc:sldMkLst>
      </pc:sldChg>
      <pc:sldChg chg="del">
        <pc:chgData name="Kay Winton" userId="5effffb1-01b1-4db5-98b1-ae69ffe1babd" providerId="ADAL" clId="{6B1480A8-E6BD-4B88-98EA-100CBC495763}" dt="2024-03-26T23:56:26.350" v="14" actId="47"/>
        <pc:sldMkLst>
          <pc:docMk/>
          <pc:sldMk cId="2780931875" sldId="441"/>
        </pc:sldMkLst>
      </pc:sldChg>
      <pc:sldChg chg="del">
        <pc:chgData name="Kay Winton" userId="5effffb1-01b1-4db5-98b1-ae69ffe1babd" providerId="ADAL" clId="{6B1480A8-E6BD-4B88-98EA-100CBC495763}" dt="2024-03-26T23:56:26.760" v="16" actId="47"/>
        <pc:sldMkLst>
          <pc:docMk/>
          <pc:sldMk cId="1741789505" sldId="442"/>
        </pc:sldMkLst>
      </pc:sldChg>
      <pc:sldChg chg="del">
        <pc:chgData name="Kay Winton" userId="5effffb1-01b1-4db5-98b1-ae69ffe1babd" providerId="ADAL" clId="{6B1480A8-E6BD-4B88-98EA-100CBC495763}" dt="2024-03-26T23:56:26.982" v="17" actId="47"/>
        <pc:sldMkLst>
          <pc:docMk/>
          <pc:sldMk cId="3902595485" sldId="443"/>
        </pc:sldMkLst>
      </pc:sldChg>
      <pc:sldChg chg="del">
        <pc:chgData name="Kay Winton" userId="5effffb1-01b1-4db5-98b1-ae69ffe1babd" providerId="ADAL" clId="{6B1480A8-E6BD-4B88-98EA-100CBC495763}" dt="2024-03-26T23:56:25.098" v="8" actId="47"/>
        <pc:sldMkLst>
          <pc:docMk/>
          <pc:sldMk cId="352077973" sldId="444"/>
        </pc:sldMkLst>
      </pc:sldChg>
      <pc:sldChg chg="del">
        <pc:chgData name="Kay Winton" userId="5effffb1-01b1-4db5-98b1-ae69ffe1babd" providerId="ADAL" clId="{6B1480A8-E6BD-4B88-98EA-100CBC495763}" dt="2024-03-26T23:56:25.921" v="12" actId="47"/>
        <pc:sldMkLst>
          <pc:docMk/>
          <pc:sldMk cId="313324156" sldId="445"/>
        </pc:sldMkLst>
      </pc:sldChg>
      <pc:sldChg chg="del">
        <pc:chgData name="Kay Winton" userId="5effffb1-01b1-4db5-98b1-ae69ffe1babd" providerId="ADAL" clId="{6B1480A8-E6BD-4B88-98EA-100CBC495763}" dt="2024-03-26T23:56:25.731" v="11" actId="47"/>
        <pc:sldMkLst>
          <pc:docMk/>
          <pc:sldMk cId="2521985112" sldId="446"/>
        </pc:sldMkLst>
      </pc:sldChg>
      <pc:sldChg chg="del">
        <pc:chgData name="Kay Winton" userId="5effffb1-01b1-4db5-98b1-ae69ffe1babd" providerId="ADAL" clId="{6B1480A8-E6BD-4B88-98EA-100CBC495763}" dt="2024-03-26T23:56:27.221" v="18" actId="47"/>
        <pc:sldMkLst>
          <pc:docMk/>
          <pc:sldMk cId="2533536633" sldId="448"/>
        </pc:sldMkLst>
      </pc:sldChg>
      <pc:sldChg chg="del">
        <pc:chgData name="Kay Winton" userId="5effffb1-01b1-4db5-98b1-ae69ffe1babd" providerId="ADAL" clId="{6B1480A8-E6BD-4B88-98EA-100CBC495763}" dt="2024-03-26T23:56:26.539" v="15" actId="47"/>
        <pc:sldMkLst>
          <pc:docMk/>
          <pc:sldMk cId="1416814446" sldId="453"/>
        </pc:sldMkLst>
      </pc:sldChg>
      <pc:sldChg chg="del">
        <pc:chgData name="Kay Winton" userId="5effffb1-01b1-4db5-98b1-ae69ffe1babd" providerId="ADAL" clId="{6B1480A8-E6BD-4B88-98EA-100CBC495763}" dt="2024-03-26T23:56:04.807" v="1" actId="47"/>
        <pc:sldMkLst>
          <pc:docMk/>
          <pc:sldMk cId="2001080189" sldId="454"/>
        </pc:sldMkLst>
      </pc:sldChg>
      <pc:sldChg chg="del">
        <pc:chgData name="Kay Winton" userId="5effffb1-01b1-4db5-98b1-ae69ffe1babd" providerId="ADAL" clId="{6B1480A8-E6BD-4B88-98EA-100CBC495763}" dt="2024-03-26T23:56:09.147" v="2" actId="47"/>
        <pc:sldMkLst>
          <pc:docMk/>
          <pc:sldMk cId="499562377" sldId="455"/>
        </pc:sldMkLst>
      </pc:sldChg>
      <pc:sldChg chg="del">
        <pc:chgData name="Kay Winton" userId="5effffb1-01b1-4db5-98b1-ae69ffe1babd" providerId="ADAL" clId="{6B1480A8-E6BD-4B88-98EA-100CBC495763}" dt="2024-03-26T23:56:15.121" v="3" actId="47"/>
        <pc:sldMkLst>
          <pc:docMk/>
          <pc:sldMk cId="3595219747" sldId="678"/>
        </pc:sldMkLst>
      </pc:sldChg>
      <pc:sldChg chg="del">
        <pc:chgData name="Kay Winton" userId="5effffb1-01b1-4db5-98b1-ae69ffe1babd" providerId="ADAL" clId="{6B1480A8-E6BD-4B88-98EA-100CBC495763}" dt="2024-03-26T23:56:31.228" v="29" actId="47"/>
        <pc:sldMkLst>
          <pc:docMk/>
          <pc:sldMk cId="2687363352" sldId="683"/>
        </pc:sldMkLst>
      </pc:sldChg>
      <pc:sldChg chg="del">
        <pc:chgData name="Kay Winton" userId="5effffb1-01b1-4db5-98b1-ae69ffe1babd" providerId="ADAL" clId="{6B1480A8-E6BD-4B88-98EA-100CBC495763}" dt="2024-03-26T23:56:24.902" v="7" actId="47"/>
        <pc:sldMkLst>
          <pc:docMk/>
          <pc:sldMk cId="806201310" sldId="719"/>
        </pc:sldMkLst>
      </pc:sldChg>
      <pc:sldChg chg="del">
        <pc:chgData name="Kay Winton" userId="5effffb1-01b1-4db5-98b1-ae69ffe1babd" providerId="ADAL" clId="{6B1480A8-E6BD-4B88-98EA-100CBC495763}" dt="2024-03-26T23:56:24.571" v="6" actId="47"/>
        <pc:sldMkLst>
          <pc:docMk/>
          <pc:sldMk cId="2380887040" sldId="720"/>
        </pc:sldMkLst>
      </pc:sldChg>
      <pc:sldChg chg="del">
        <pc:chgData name="Kay Winton" userId="5effffb1-01b1-4db5-98b1-ae69ffe1babd" providerId="ADAL" clId="{6B1480A8-E6BD-4B88-98EA-100CBC495763}" dt="2024-03-26T23:56:28.653" v="22" actId="47"/>
        <pc:sldMkLst>
          <pc:docMk/>
          <pc:sldMk cId="1632858547" sldId="1124"/>
        </pc:sldMkLst>
      </pc:sldChg>
      <pc:sldChg chg="del">
        <pc:chgData name="Kay Winton" userId="5effffb1-01b1-4db5-98b1-ae69ffe1babd" providerId="ADAL" clId="{6B1480A8-E6BD-4B88-98EA-100CBC495763}" dt="2024-03-26T23:56:27.753" v="20" actId="47"/>
        <pc:sldMkLst>
          <pc:docMk/>
          <pc:sldMk cId="2026058023" sldId="2907"/>
        </pc:sldMkLst>
      </pc:sldChg>
      <pc:sldChg chg="del">
        <pc:chgData name="Kay Winton" userId="5effffb1-01b1-4db5-98b1-ae69ffe1babd" providerId="ADAL" clId="{6B1480A8-E6BD-4B88-98EA-100CBC495763}" dt="2024-03-26T23:56:27.518" v="19" actId="47"/>
        <pc:sldMkLst>
          <pc:docMk/>
          <pc:sldMk cId="3390023444" sldId="2911"/>
        </pc:sldMkLst>
      </pc:sldChg>
      <pc:sldChg chg="del">
        <pc:chgData name="Kay Winton" userId="5effffb1-01b1-4db5-98b1-ae69ffe1babd" providerId="ADAL" clId="{6B1480A8-E6BD-4B88-98EA-100CBC495763}" dt="2024-03-26T23:56:30.876" v="28" actId="47"/>
        <pc:sldMkLst>
          <pc:docMk/>
          <pc:sldMk cId="383418982" sldId="2921"/>
        </pc:sldMkLst>
      </pc:sldChg>
      <pc:sldChg chg="del">
        <pc:chgData name="Kay Winton" userId="5effffb1-01b1-4db5-98b1-ae69ffe1babd" providerId="ADAL" clId="{6B1480A8-E6BD-4B88-98EA-100CBC495763}" dt="2024-03-26T23:56:27.989" v="21" actId="47"/>
        <pc:sldMkLst>
          <pc:docMk/>
          <pc:sldMk cId="3696805103" sldId="2931"/>
        </pc:sldMkLst>
      </pc:sldChg>
      <pc:sldChg chg="del">
        <pc:chgData name="Kay Winton" userId="5effffb1-01b1-4db5-98b1-ae69ffe1babd" providerId="ADAL" clId="{6B1480A8-E6BD-4B88-98EA-100CBC495763}" dt="2024-03-26T23:56:29.742" v="25" actId="47"/>
        <pc:sldMkLst>
          <pc:docMk/>
          <pc:sldMk cId="3205746110" sldId="4529"/>
        </pc:sldMkLst>
      </pc:sldChg>
      <pc:sldChg chg="del">
        <pc:chgData name="Kay Winton" userId="5effffb1-01b1-4db5-98b1-ae69ffe1babd" providerId="ADAL" clId="{6B1480A8-E6BD-4B88-98EA-100CBC495763}" dt="2024-03-26T23:56:30.467" v="27" actId="47"/>
        <pc:sldMkLst>
          <pc:docMk/>
          <pc:sldMk cId="202568964" sldId="4545"/>
        </pc:sldMkLst>
      </pc:sldChg>
      <pc:sldChg chg="del">
        <pc:chgData name="Kay Winton" userId="5effffb1-01b1-4db5-98b1-ae69ffe1babd" providerId="ADAL" clId="{6B1480A8-E6BD-4B88-98EA-100CBC495763}" dt="2024-03-26T23:56:30.103" v="26" actId="47"/>
        <pc:sldMkLst>
          <pc:docMk/>
          <pc:sldMk cId="1936955096" sldId="4547"/>
        </pc:sldMkLst>
      </pc:sldChg>
      <pc:sldChg chg="del">
        <pc:chgData name="Kay Winton" userId="5effffb1-01b1-4db5-98b1-ae69ffe1babd" providerId="ADAL" clId="{6B1480A8-E6BD-4B88-98EA-100CBC495763}" dt="2024-03-26T23:56:32.345" v="32" actId="47"/>
        <pc:sldMkLst>
          <pc:docMk/>
          <pc:sldMk cId="255119720" sldId="4576"/>
        </pc:sldMkLst>
      </pc:sldChg>
      <pc:sldChg chg="del">
        <pc:chgData name="Kay Winton" userId="5effffb1-01b1-4db5-98b1-ae69ffe1babd" providerId="ADAL" clId="{6B1480A8-E6BD-4B88-98EA-100CBC495763}" dt="2024-03-26T23:56:31.966" v="31" actId="47"/>
        <pc:sldMkLst>
          <pc:docMk/>
          <pc:sldMk cId="792894360" sldId="4577"/>
        </pc:sldMkLst>
      </pc:sldChg>
      <pc:sldChg chg="del">
        <pc:chgData name="Kay Winton" userId="5effffb1-01b1-4db5-98b1-ae69ffe1babd" providerId="ADAL" clId="{6B1480A8-E6BD-4B88-98EA-100CBC495763}" dt="2024-03-26T23:56:31.628" v="30" actId="47"/>
        <pc:sldMkLst>
          <pc:docMk/>
          <pc:sldMk cId="2640420571" sldId="4578"/>
        </pc:sldMkLst>
      </pc:sldChg>
      <pc:sldMasterChg chg="del delSldLayout">
        <pc:chgData name="Kay Winton" userId="5effffb1-01b1-4db5-98b1-ae69ffe1babd" providerId="ADAL" clId="{6B1480A8-E6BD-4B88-98EA-100CBC495763}" dt="2024-03-26T23:56:31.228" v="29" actId="47"/>
        <pc:sldMasterMkLst>
          <pc:docMk/>
          <pc:sldMasterMk cId="1390233301" sldId="2147483749"/>
        </pc:sldMasterMkLst>
        <pc:sldLayoutChg chg="del">
          <pc:chgData name="Kay Winton" userId="5effffb1-01b1-4db5-98b1-ae69ffe1babd" providerId="ADAL" clId="{6B1480A8-E6BD-4B88-98EA-100CBC495763}" dt="2024-03-26T23:56:31.228" v="29" actId="47"/>
          <pc:sldLayoutMkLst>
            <pc:docMk/>
            <pc:sldMasterMk cId="1390233301" sldId="2147483749"/>
            <pc:sldLayoutMk cId="3050748082" sldId="2147483750"/>
          </pc:sldLayoutMkLst>
        </pc:sldLayoutChg>
        <pc:sldLayoutChg chg="del">
          <pc:chgData name="Kay Winton" userId="5effffb1-01b1-4db5-98b1-ae69ffe1babd" providerId="ADAL" clId="{6B1480A8-E6BD-4B88-98EA-100CBC495763}" dt="2024-03-26T23:56:31.228" v="29" actId="47"/>
          <pc:sldLayoutMkLst>
            <pc:docMk/>
            <pc:sldMasterMk cId="1390233301" sldId="2147483749"/>
            <pc:sldLayoutMk cId="4263551688" sldId="2147483751"/>
          </pc:sldLayoutMkLst>
        </pc:sldLayoutChg>
        <pc:sldLayoutChg chg="del">
          <pc:chgData name="Kay Winton" userId="5effffb1-01b1-4db5-98b1-ae69ffe1babd" providerId="ADAL" clId="{6B1480A8-E6BD-4B88-98EA-100CBC495763}" dt="2024-03-26T23:56:31.228" v="29" actId="47"/>
          <pc:sldLayoutMkLst>
            <pc:docMk/>
            <pc:sldMasterMk cId="1390233301" sldId="2147483749"/>
            <pc:sldLayoutMk cId="880397498" sldId="2147483752"/>
          </pc:sldLayoutMkLst>
        </pc:sldLayoutChg>
        <pc:sldLayoutChg chg="del">
          <pc:chgData name="Kay Winton" userId="5effffb1-01b1-4db5-98b1-ae69ffe1babd" providerId="ADAL" clId="{6B1480A8-E6BD-4B88-98EA-100CBC495763}" dt="2024-03-26T23:56:31.228" v="29" actId="47"/>
          <pc:sldLayoutMkLst>
            <pc:docMk/>
            <pc:sldMasterMk cId="1390233301" sldId="2147483749"/>
            <pc:sldLayoutMk cId="237358418" sldId="2147483753"/>
          </pc:sldLayoutMkLst>
        </pc:sldLayoutChg>
        <pc:sldLayoutChg chg="del">
          <pc:chgData name="Kay Winton" userId="5effffb1-01b1-4db5-98b1-ae69ffe1babd" providerId="ADAL" clId="{6B1480A8-E6BD-4B88-98EA-100CBC495763}" dt="2024-03-26T23:56:31.228" v="29" actId="47"/>
          <pc:sldLayoutMkLst>
            <pc:docMk/>
            <pc:sldMasterMk cId="1390233301" sldId="2147483749"/>
            <pc:sldLayoutMk cId="2238272757" sldId="2147483754"/>
          </pc:sldLayoutMkLst>
        </pc:sldLayoutChg>
        <pc:sldLayoutChg chg="del">
          <pc:chgData name="Kay Winton" userId="5effffb1-01b1-4db5-98b1-ae69ffe1babd" providerId="ADAL" clId="{6B1480A8-E6BD-4B88-98EA-100CBC495763}" dt="2024-03-26T23:56:31.228" v="29" actId="47"/>
          <pc:sldLayoutMkLst>
            <pc:docMk/>
            <pc:sldMasterMk cId="1390233301" sldId="2147483749"/>
            <pc:sldLayoutMk cId="1586322276" sldId="2147483755"/>
          </pc:sldLayoutMkLst>
        </pc:sldLayoutChg>
        <pc:sldLayoutChg chg="del">
          <pc:chgData name="Kay Winton" userId="5effffb1-01b1-4db5-98b1-ae69ffe1babd" providerId="ADAL" clId="{6B1480A8-E6BD-4B88-98EA-100CBC495763}" dt="2024-03-26T23:56:31.228" v="29" actId="47"/>
          <pc:sldLayoutMkLst>
            <pc:docMk/>
            <pc:sldMasterMk cId="1390233301" sldId="2147483749"/>
            <pc:sldLayoutMk cId="1114879253" sldId="2147483756"/>
          </pc:sldLayoutMkLst>
        </pc:sldLayoutChg>
        <pc:sldLayoutChg chg="del">
          <pc:chgData name="Kay Winton" userId="5effffb1-01b1-4db5-98b1-ae69ffe1babd" providerId="ADAL" clId="{6B1480A8-E6BD-4B88-98EA-100CBC495763}" dt="2024-03-26T23:56:31.228" v="29" actId="47"/>
          <pc:sldLayoutMkLst>
            <pc:docMk/>
            <pc:sldMasterMk cId="1390233301" sldId="2147483749"/>
            <pc:sldLayoutMk cId="2678739976" sldId="2147483757"/>
          </pc:sldLayoutMkLst>
        </pc:sldLayoutChg>
        <pc:sldLayoutChg chg="del">
          <pc:chgData name="Kay Winton" userId="5effffb1-01b1-4db5-98b1-ae69ffe1babd" providerId="ADAL" clId="{6B1480A8-E6BD-4B88-98EA-100CBC495763}" dt="2024-03-26T23:56:31.228" v="29" actId="47"/>
          <pc:sldLayoutMkLst>
            <pc:docMk/>
            <pc:sldMasterMk cId="1390233301" sldId="2147483749"/>
            <pc:sldLayoutMk cId="231757875" sldId="2147483758"/>
          </pc:sldLayoutMkLst>
        </pc:sldLayoutChg>
        <pc:sldLayoutChg chg="del">
          <pc:chgData name="Kay Winton" userId="5effffb1-01b1-4db5-98b1-ae69ffe1babd" providerId="ADAL" clId="{6B1480A8-E6BD-4B88-98EA-100CBC495763}" dt="2024-03-26T23:56:31.228" v="29" actId="47"/>
          <pc:sldLayoutMkLst>
            <pc:docMk/>
            <pc:sldMasterMk cId="1390233301" sldId="2147483749"/>
            <pc:sldLayoutMk cId="3899836856" sldId="2147483759"/>
          </pc:sldLayoutMkLst>
        </pc:sldLayoutChg>
        <pc:sldLayoutChg chg="del">
          <pc:chgData name="Kay Winton" userId="5effffb1-01b1-4db5-98b1-ae69ffe1babd" providerId="ADAL" clId="{6B1480A8-E6BD-4B88-98EA-100CBC495763}" dt="2024-03-26T23:56:31.228" v="29" actId="47"/>
          <pc:sldLayoutMkLst>
            <pc:docMk/>
            <pc:sldMasterMk cId="1390233301" sldId="2147483749"/>
            <pc:sldLayoutMk cId="314507596" sldId="2147483760"/>
          </pc:sldLayoutMkLst>
        </pc:sldLayoutChg>
      </pc:sldMasterChg>
      <pc:sldMasterChg chg="del delSldLayout">
        <pc:chgData name="Kay Winton" userId="5effffb1-01b1-4db5-98b1-ae69ffe1babd" providerId="ADAL" clId="{6B1480A8-E6BD-4B88-98EA-100CBC495763}" dt="2024-03-26T23:56:30.876" v="28" actId="47"/>
        <pc:sldMasterMkLst>
          <pc:docMk/>
          <pc:sldMasterMk cId="2791268102" sldId="2147483761"/>
        </pc:sldMasterMkLst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4231753257" sldId="2147483762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690528812" sldId="2147483763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940071591" sldId="2147483764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153537620" sldId="2147483765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995383747" sldId="2147483766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176821984" sldId="2147483767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469360218" sldId="2147483768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850867729" sldId="2147483769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499372195" sldId="2147483770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671888408" sldId="2147483771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1247962042" sldId="2147483772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985679737" sldId="2147483773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015348615" sldId="2147483774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239880291" sldId="2147483775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4119209373" sldId="2147483776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107433255" sldId="2147483777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1404257350" sldId="2147483778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555629685" sldId="2147483779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1135027359" sldId="2147483780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555094823" sldId="2147483781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1598699265" sldId="2147483782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772451354" sldId="2147483783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233943432" sldId="2147483784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40147930" sldId="2147483785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304602789" sldId="2147483786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461669785" sldId="2147483787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683316660" sldId="2147483788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181029518" sldId="2147483789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638617366" sldId="2147483790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787191085" sldId="2147483791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925543102" sldId="2147483792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858925401" sldId="2147483793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445898711" sldId="2147483794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144989129" sldId="2147483795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046151890" sldId="2147483796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507809397" sldId="2147483797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1558568974" sldId="2147483798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503684847" sldId="2147483799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009388773" sldId="2147483800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879404651" sldId="2147483801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830183627" sldId="2147483802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647146004" sldId="2147483803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238556700" sldId="2147483804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1332785211" sldId="2147483805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243468767" sldId="2147483806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070715000" sldId="2147483807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404482396" sldId="2147483808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1025003123" sldId="2147483809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440465767" sldId="2147483810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231022100" sldId="2147483811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1226758787" sldId="2147483812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390806595" sldId="2147483813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376389458" sldId="2147483814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071151878" sldId="2147483815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948794450" sldId="2147483816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4008949586" sldId="2147483817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914871726" sldId="2147483818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585881605" sldId="2147483819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1491892919" sldId="2147483820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1615925880" sldId="2147483821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692141379" sldId="2147483822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768126319" sldId="2147483823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802225199" sldId="2147483824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052117678" sldId="2147483825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145154477" sldId="2147483826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688302733" sldId="2147483827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473646521" sldId="2147483828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936308552" sldId="2147483829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1611625417" sldId="2147483830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392414174" sldId="2147483831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027168752" sldId="2147483832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037987027" sldId="2147483833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439102173" sldId="2147483834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739179625" sldId="2147483835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4160650051" sldId="2147483836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1639009002" sldId="2147483837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259887490" sldId="2147483838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884622230" sldId="2147483839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02694662" sldId="2147483840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902226122" sldId="2147483841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1076267575" sldId="2147483842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582573992" sldId="2147483843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1147182503" sldId="2147483844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4014984985" sldId="2147483845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1812445431" sldId="2147483846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307012641" sldId="2147483847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2967481868" sldId="2147483848"/>
          </pc:sldLayoutMkLst>
        </pc:sldLayoutChg>
        <pc:sldLayoutChg chg="del">
          <pc:chgData name="Kay Winton" userId="5effffb1-01b1-4db5-98b1-ae69ffe1babd" providerId="ADAL" clId="{6B1480A8-E6BD-4B88-98EA-100CBC495763}" dt="2024-03-26T23:56:30.876" v="28" actId="47"/>
          <pc:sldLayoutMkLst>
            <pc:docMk/>
            <pc:sldMasterMk cId="2791268102" sldId="2147483761"/>
            <pc:sldLayoutMk cId="3211731035" sldId="2147483849"/>
          </pc:sldLayoutMkLst>
        </pc:sldLayoutChg>
      </pc:sldMasterChg>
      <pc:sldMasterChg chg="del delSldLayout">
        <pc:chgData name="Kay Winton" userId="5effffb1-01b1-4db5-98b1-ae69ffe1babd" providerId="ADAL" clId="{6B1480A8-E6BD-4B88-98EA-100CBC495763}" dt="2024-03-26T23:56:27.753" v="20" actId="47"/>
        <pc:sldMasterMkLst>
          <pc:docMk/>
          <pc:sldMasterMk cId="4121701605" sldId="2147483852"/>
        </pc:sldMasterMkLst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4203580513" sldId="2147483853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1124480799" sldId="2147483854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1715913830" sldId="2147483855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400680126" sldId="2147483856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195503872" sldId="2147483857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714263047" sldId="2147483858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2375618504" sldId="2147483859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650881126" sldId="2147483860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766999985" sldId="2147483861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1153127219" sldId="2147483862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1425479550" sldId="2147483863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986862411" sldId="2147483864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2016522135" sldId="2147483865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1703720624" sldId="2147483866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947105020" sldId="2147483867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2124020633" sldId="2147483868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837603230" sldId="2147483869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116324879" sldId="2147483870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1396220406" sldId="2147483871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750301867" sldId="2147483872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211770048" sldId="2147483873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192436929" sldId="2147483874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2091414868" sldId="2147483875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310295669" sldId="2147483876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2301539790" sldId="2147483877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778598248" sldId="2147483878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2965487367" sldId="2147483879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1809535664" sldId="2147483880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4038330956" sldId="2147483881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983542299" sldId="2147483882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4263497168" sldId="2147483883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1204053800" sldId="2147483884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867521624" sldId="2147483885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393949210" sldId="2147483886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4195918834" sldId="2147483887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1812578881" sldId="2147483888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1883310850" sldId="2147483889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4233636622" sldId="2147483890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4237900554" sldId="2147483891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1179479189" sldId="2147483892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1745407155" sldId="2147483893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4090329532" sldId="2147483894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1999540051" sldId="2147483895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933110565" sldId="2147483896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1778051017" sldId="2147483897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07444455" sldId="2147483898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276435626" sldId="2147483899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2093715947" sldId="2147483900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152637700" sldId="2147483901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2514774920" sldId="2147483902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411405364" sldId="2147483903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152541952" sldId="2147483904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470377420" sldId="2147483905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2775795416" sldId="2147483906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786436061" sldId="2147483907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2778563784" sldId="2147483908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2052499851" sldId="2147483909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922451521" sldId="2147483910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1866782711" sldId="2147483911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2050896383" sldId="2147483912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173569624" sldId="2147483913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2311505869" sldId="2147483914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650360455" sldId="2147483915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162531854" sldId="2147483916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998633669" sldId="2147483917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894295282" sldId="2147483918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4105163924" sldId="2147483919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2520443807" sldId="2147483920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226893032" sldId="2147483921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1185572531" sldId="2147483922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770332125" sldId="2147483923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730387680" sldId="2147483924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2249563837" sldId="2147483925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123050729" sldId="2147483926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4112998974" sldId="2147483927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1353783026" sldId="2147483928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3991765860" sldId="2147483929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1809891554" sldId="2147483930"/>
          </pc:sldLayoutMkLst>
        </pc:sldLayoutChg>
        <pc:sldLayoutChg chg="del">
          <pc:chgData name="Kay Winton" userId="5effffb1-01b1-4db5-98b1-ae69ffe1babd" providerId="ADAL" clId="{6B1480A8-E6BD-4B88-98EA-100CBC495763}" dt="2024-03-26T23:56:27.753" v="20" actId="47"/>
          <pc:sldLayoutMkLst>
            <pc:docMk/>
            <pc:sldMasterMk cId="4121701605" sldId="2147483852"/>
            <pc:sldLayoutMk cId="2928738360" sldId="21474839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8793" cy="503172"/>
          </a:xfrm>
          <a:prstGeom prst="rect">
            <a:avLst/>
          </a:prstGeom>
        </p:spPr>
        <p:txBody>
          <a:bodyPr vert="horz" lIns="92435" tIns="46218" rIns="92435" bIns="462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700" y="1"/>
            <a:ext cx="2988793" cy="503172"/>
          </a:xfrm>
          <a:prstGeom prst="rect">
            <a:avLst/>
          </a:prstGeom>
        </p:spPr>
        <p:txBody>
          <a:bodyPr vert="horz" lIns="92435" tIns="46218" rIns="92435" bIns="46218" rtlCol="0"/>
          <a:lstStyle>
            <a:lvl1pPr algn="r">
              <a:defRPr sz="1200"/>
            </a:lvl1pPr>
          </a:lstStyle>
          <a:p>
            <a:fld id="{7611E04D-0739-4BE2-AD76-87D582113C57}" type="datetimeFigureOut">
              <a:rPr lang="en-US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4125"/>
            <a:ext cx="6019800" cy="3386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5" tIns="46218" rIns="92435" bIns="462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094" y="4828213"/>
            <a:ext cx="5515914" cy="3950062"/>
          </a:xfrm>
          <a:prstGeom prst="rect">
            <a:avLst/>
          </a:prstGeom>
        </p:spPr>
        <p:txBody>
          <a:bodyPr vert="horz" lIns="92435" tIns="46218" rIns="92435" bIns="462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29828"/>
            <a:ext cx="2988793" cy="503172"/>
          </a:xfrm>
          <a:prstGeom prst="rect">
            <a:avLst/>
          </a:prstGeom>
        </p:spPr>
        <p:txBody>
          <a:bodyPr vert="horz" lIns="92435" tIns="46218" rIns="92435" bIns="462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700" y="9529828"/>
            <a:ext cx="2988793" cy="503172"/>
          </a:xfrm>
          <a:prstGeom prst="rect">
            <a:avLst/>
          </a:prstGeom>
        </p:spPr>
        <p:txBody>
          <a:bodyPr vert="horz" lIns="92435" tIns="46218" rIns="92435" bIns="46218" rtlCol="0" anchor="b"/>
          <a:lstStyle>
            <a:lvl1pPr algn="r">
              <a:defRPr sz="1200"/>
            </a:lvl1pPr>
          </a:lstStyle>
          <a:p>
            <a:fld id="{DEA8846A-6491-439B-89F6-2B6A3FEF934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1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 BE UPDATED with 2022 application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8846A-6491-439B-89F6-2B6A3FEF93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6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 BE UPDATED with 2022 application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8846A-6491-439B-89F6-2B6A3FEF93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1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 BE UPDATED with 2022 application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8846A-6491-439B-89F6-2B6A3FEF93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2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 BE UPDATED with 2022 application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8846A-6491-439B-89F6-2B6A3FEF93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8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70BF6E-5FEE-4835-AC76-F957D28DF7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5000"/>
            </a:schemeClr>
          </a:solidFill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749A3-2A75-42C1-A7EF-64009C6769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402BF7-6451-4DEC-8E24-80AF0A9A9CA0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15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13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0668000" y="0"/>
            <a:ext cx="7620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0668000" y="5143500"/>
            <a:ext cx="7620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11270456" y="575469"/>
            <a:ext cx="6415088" cy="39925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11270456" y="5718968"/>
            <a:ext cx="6415088" cy="3992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7460344" y="2080985"/>
            <a:ext cx="9187544" cy="612502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28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096829" y="3261178"/>
            <a:ext cx="2830286" cy="2830286"/>
          </a:xfrm>
          <a:custGeom>
            <a:avLst/>
            <a:gdLst>
              <a:gd name="connsiteX0" fmla="*/ 0 w 2830286"/>
              <a:gd name="connsiteY0" fmla="*/ 0 h 2830286"/>
              <a:gd name="connsiteX1" fmla="*/ 2830286 w 2830286"/>
              <a:gd name="connsiteY1" fmla="*/ 0 h 2830286"/>
              <a:gd name="connsiteX2" fmla="*/ 2830286 w 2830286"/>
              <a:gd name="connsiteY2" fmla="*/ 2830286 h 2830286"/>
              <a:gd name="connsiteX3" fmla="*/ 0 w 2830286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0286" h="2830286">
                <a:moveTo>
                  <a:pt x="0" y="0"/>
                </a:moveTo>
                <a:lnTo>
                  <a:pt x="2830286" y="0"/>
                </a:lnTo>
                <a:lnTo>
                  <a:pt x="2830286" y="2830286"/>
                </a:lnTo>
                <a:lnTo>
                  <a:pt x="0" y="28302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2277271" y="3261177"/>
            <a:ext cx="2830286" cy="2830286"/>
          </a:xfrm>
          <a:custGeom>
            <a:avLst/>
            <a:gdLst>
              <a:gd name="connsiteX0" fmla="*/ 0 w 2830286"/>
              <a:gd name="connsiteY0" fmla="*/ 0 h 2830286"/>
              <a:gd name="connsiteX1" fmla="*/ 2830286 w 2830286"/>
              <a:gd name="connsiteY1" fmla="*/ 0 h 2830286"/>
              <a:gd name="connsiteX2" fmla="*/ 2830286 w 2830286"/>
              <a:gd name="connsiteY2" fmla="*/ 2830286 h 2830286"/>
              <a:gd name="connsiteX3" fmla="*/ 0 w 2830286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0286" h="2830286">
                <a:moveTo>
                  <a:pt x="0" y="0"/>
                </a:moveTo>
                <a:lnTo>
                  <a:pt x="2830286" y="0"/>
                </a:lnTo>
                <a:lnTo>
                  <a:pt x="2830286" y="2830286"/>
                </a:lnTo>
                <a:lnTo>
                  <a:pt x="0" y="28302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15457713" y="3261178"/>
            <a:ext cx="2830286" cy="2830286"/>
          </a:xfrm>
          <a:custGeom>
            <a:avLst/>
            <a:gdLst>
              <a:gd name="connsiteX0" fmla="*/ 0 w 2830286"/>
              <a:gd name="connsiteY0" fmla="*/ 0 h 2830286"/>
              <a:gd name="connsiteX1" fmla="*/ 2830286 w 2830286"/>
              <a:gd name="connsiteY1" fmla="*/ 0 h 2830286"/>
              <a:gd name="connsiteX2" fmla="*/ 2830286 w 2830286"/>
              <a:gd name="connsiteY2" fmla="*/ 2830286 h 2830286"/>
              <a:gd name="connsiteX3" fmla="*/ 0 w 2830286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0286" h="2830286">
                <a:moveTo>
                  <a:pt x="0" y="0"/>
                </a:moveTo>
                <a:lnTo>
                  <a:pt x="2830286" y="0"/>
                </a:lnTo>
                <a:lnTo>
                  <a:pt x="2830286" y="2830286"/>
                </a:lnTo>
                <a:lnTo>
                  <a:pt x="0" y="28302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28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C1C95F-67C2-4978-BA6F-D3A340E8DB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29270" y="574839"/>
            <a:ext cx="4207330" cy="2830286"/>
          </a:xfrm>
          <a:custGeom>
            <a:avLst/>
            <a:gdLst>
              <a:gd name="connsiteX0" fmla="*/ 0 w 4207330"/>
              <a:gd name="connsiteY0" fmla="*/ 0 h 2830286"/>
              <a:gd name="connsiteX1" fmla="*/ 4207330 w 4207330"/>
              <a:gd name="connsiteY1" fmla="*/ 0 h 2830286"/>
              <a:gd name="connsiteX2" fmla="*/ 4207330 w 4207330"/>
              <a:gd name="connsiteY2" fmla="*/ 2830286 h 2830286"/>
              <a:gd name="connsiteX3" fmla="*/ 0 w 4207330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330" h="2830286">
                <a:moveTo>
                  <a:pt x="0" y="0"/>
                </a:moveTo>
                <a:lnTo>
                  <a:pt x="4207330" y="0"/>
                </a:lnTo>
                <a:lnTo>
                  <a:pt x="4207330" y="2830286"/>
                </a:lnTo>
                <a:lnTo>
                  <a:pt x="0" y="28302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5702E3A-9553-4E14-BA87-AE7D0C38B8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9270" y="3783550"/>
            <a:ext cx="4207330" cy="2830286"/>
          </a:xfrm>
          <a:custGeom>
            <a:avLst/>
            <a:gdLst>
              <a:gd name="connsiteX0" fmla="*/ 0 w 4207330"/>
              <a:gd name="connsiteY0" fmla="*/ 0 h 2830286"/>
              <a:gd name="connsiteX1" fmla="*/ 4207330 w 4207330"/>
              <a:gd name="connsiteY1" fmla="*/ 0 h 2830286"/>
              <a:gd name="connsiteX2" fmla="*/ 4207330 w 4207330"/>
              <a:gd name="connsiteY2" fmla="*/ 2830286 h 2830286"/>
              <a:gd name="connsiteX3" fmla="*/ 0 w 4207330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330" h="2830286">
                <a:moveTo>
                  <a:pt x="0" y="0"/>
                </a:moveTo>
                <a:lnTo>
                  <a:pt x="4207330" y="0"/>
                </a:lnTo>
                <a:lnTo>
                  <a:pt x="4207330" y="2830286"/>
                </a:lnTo>
                <a:lnTo>
                  <a:pt x="0" y="28302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A496594-34E1-448A-967E-929958DCF6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29270" y="6992261"/>
            <a:ext cx="4207330" cy="2830286"/>
          </a:xfrm>
          <a:custGeom>
            <a:avLst/>
            <a:gdLst>
              <a:gd name="connsiteX0" fmla="*/ 0 w 4207330"/>
              <a:gd name="connsiteY0" fmla="*/ 0 h 2830286"/>
              <a:gd name="connsiteX1" fmla="*/ 4207330 w 4207330"/>
              <a:gd name="connsiteY1" fmla="*/ 0 h 2830286"/>
              <a:gd name="connsiteX2" fmla="*/ 4207330 w 4207330"/>
              <a:gd name="connsiteY2" fmla="*/ 2830286 h 2830286"/>
              <a:gd name="connsiteX3" fmla="*/ 0 w 4207330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330" h="2830286">
                <a:moveTo>
                  <a:pt x="0" y="0"/>
                </a:moveTo>
                <a:lnTo>
                  <a:pt x="4207330" y="0"/>
                </a:lnTo>
                <a:lnTo>
                  <a:pt x="4207330" y="2830286"/>
                </a:lnTo>
                <a:lnTo>
                  <a:pt x="0" y="28302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99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1F74BA-C9AC-4C2B-BB33-E3FDCE3C0DA7}"/>
              </a:ext>
            </a:extLst>
          </p:cNvPr>
          <p:cNvSpPr/>
          <p:nvPr userDrawn="1"/>
        </p:nvSpPr>
        <p:spPr>
          <a:xfrm>
            <a:off x="15835086" y="7953829"/>
            <a:ext cx="2452914" cy="23331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05ACB4-455C-4409-BF5E-887F926FDA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99037" y="2"/>
            <a:ext cx="11888963" cy="10286998"/>
          </a:xfrm>
          <a:custGeom>
            <a:avLst/>
            <a:gdLst>
              <a:gd name="connsiteX0" fmla="*/ 791332 w 11888963"/>
              <a:gd name="connsiteY0" fmla="*/ 9081534 h 10286998"/>
              <a:gd name="connsiteX1" fmla="*/ 1143561 w 11888963"/>
              <a:gd name="connsiteY1" fmla="*/ 9186431 h 10286998"/>
              <a:gd name="connsiteX2" fmla="*/ 2801958 w 11888963"/>
              <a:gd name="connsiteY2" fmla="*/ 10286998 h 10286998"/>
              <a:gd name="connsiteX3" fmla="*/ 528150 w 11888963"/>
              <a:gd name="connsiteY3" fmla="*/ 10286998 h 10286998"/>
              <a:gd name="connsiteX4" fmla="*/ 448338 w 11888963"/>
              <a:gd name="connsiteY4" fmla="*/ 10234032 h 10286998"/>
              <a:gd name="connsiteX5" fmla="*/ 272149 w 11888963"/>
              <a:gd name="connsiteY5" fmla="*/ 9362620 h 10286998"/>
              <a:gd name="connsiteX6" fmla="*/ 791332 w 11888963"/>
              <a:gd name="connsiteY6" fmla="*/ 9081534 h 10286998"/>
              <a:gd name="connsiteX7" fmla="*/ 820811 w 11888963"/>
              <a:gd name="connsiteY7" fmla="*/ 7432081 h 10286998"/>
              <a:gd name="connsiteX8" fmla="*/ 1173038 w 11888963"/>
              <a:gd name="connsiteY8" fmla="*/ 7536977 h 10286998"/>
              <a:gd name="connsiteX9" fmla="*/ 5316927 w 11888963"/>
              <a:gd name="connsiteY9" fmla="*/ 10286998 h 10286998"/>
              <a:gd name="connsiteX10" fmla="*/ 3043119 w 11888963"/>
              <a:gd name="connsiteY10" fmla="*/ 10286998 h 10286998"/>
              <a:gd name="connsiteX11" fmla="*/ 477816 w 11888963"/>
              <a:gd name="connsiteY11" fmla="*/ 8584578 h 10286998"/>
              <a:gd name="connsiteX12" fmla="*/ 301628 w 11888963"/>
              <a:gd name="connsiteY12" fmla="*/ 7713166 h 10286998"/>
              <a:gd name="connsiteX13" fmla="*/ 820811 w 11888963"/>
              <a:gd name="connsiteY13" fmla="*/ 7432081 h 10286998"/>
              <a:gd name="connsiteX14" fmla="*/ 624101 w 11888963"/>
              <a:gd name="connsiteY14" fmla="*/ 5632523 h 10286998"/>
              <a:gd name="connsiteX15" fmla="*/ 976331 w 11888963"/>
              <a:gd name="connsiteY15" fmla="*/ 5737418 h 10286998"/>
              <a:gd name="connsiteX16" fmla="*/ 7831896 w 11888963"/>
              <a:gd name="connsiteY16" fmla="*/ 10286998 h 10286998"/>
              <a:gd name="connsiteX17" fmla="*/ 5558088 w 11888963"/>
              <a:gd name="connsiteY17" fmla="*/ 10286998 h 10286998"/>
              <a:gd name="connsiteX18" fmla="*/ 281105 w 11888963"/>
              <a:gd name="connsiteY18" fmla="*/ 6785017 h 10286998"/>
              <a:gd name="connsiteX19" fmla="*/ 104916 w 11888963"/>
              <a:gd name="connsiteY19" fmla="*/ 5913606 h 10286998"/>
              <a:gd name="connsiteX20" fmla="*/ 624101 w 11888963"/>
              <a:gd name="connsiteY20" fmla="*/ 5632523 h 10286998"/>
              <a:gd name="connsiteX21" fmla="*/ 2464067 w 11888963"/>
              <a:gd name="connsiteY21" fmla="*/ 5184570 h 10286998"/>
              <a:gd name="connsiteX22" fmla="*/ 2816294 w 11888963"/>
              <a:gd name="connsiteY22" fmla="*/ 5289465 h 10286998"/>
              <a:gd name="connsiteX23" fmla="*/ 10346865 w 11888963"/>
              <a:gd name="connsiteY23" fmla="*/ 10286998 h 10286998"/>
              <a:gd name="connsiteX24" fmla="*/ 8073057 w 11888963"/>
              <a:gd name="connsiteY24" fmla="*/ 10286998 h 10286998"/>
              <a:gd name="connsiteX25" fmla="*/ 2121074 w 11888963"/>
              <a:gd name="connsiteY25" fmla="*/ 6337065 h 10286998"/>
              <a:gd name="connsiteX26" fmla="*/ 1944886 w 11888963"/>
              <a:gd name="connsiteY26" fmla="*/ 5465652 h 10286998"/>
              <a:gd name="connsiteX27" fmla="*/ 2464067 w 11888963"/>
              <a:gd name="connsiteY27" fmla="*/ 5184570 h 10286998"/>
              <a:gd name="connsiteX28" fmla="*/ 2955808 w 11888963"/>
              <a:gd name="connsiteY28" fmla="*/ 3841889 h 10286998"/>
              <a:gd name="connsiteX29" fmla="*/ 3308039 w 11888963"/>
              <a:gd name="connsiteY29" fmla="*/ 3946785 h 10286998"/>
              <a:gd name="connsiteX30" fmla="*/ 11888961 w 11888963"/>
              <a:gd name="connsiteY30" fmla="*/ 9641369 h 10286998"/>
              <a:gd name="connsiteX31" fmla="*/ 11888961 w 11888963"/>
              <a:gd name="connsiteY31" fmla="*/ 10286998 h 10286998"/>
              <a:gd name="connsiteX32" fmla="*/ 10588023 w 11888963"/>
              <a:gd name="connsiteY32" fmla="*/ 10286998 h 10286998"/>
              <a:gd name="connsiteX33" fmla="*/ 2612812 w 11888963"/>
              <a:gd name="connsiteY33" fmla="*/ 4994386 h 10286998"/>
              <a:gd name="connsiteX34" fmla="*/ 2436625 w 11888963"/>
              <a:gd name="connsiteY34" fmla="*/ 4122975 h 10286998"/>
              <a:gd name="connsiteX35" fmla="*/ 2955808 w 11888963"/>
              <a:gd name="connsiteY35" fmla="*/ 3841889 h 10286998"/>
              <a:gd name="connsiteX36" fmla="*/ 4280611 w 11888963"/>
              <a:gd name="connsiteY36" fmla="*/ 3052055 h 10286998"/>
              <a:gd name="connsiteX37" fmla="*/ 4632839 w 11888963"/>
              <a:gd name="connsiteY37" fmla="*/ 3156951 h 10286998"/>
              <a:gd name="connsiteX38" fmla="*/ 11888961 w 11888963"/>
              <a:gd name="connsiteY38" fmla="*/ 7972352 h 10286998"/>
              <a:gd name="connsiteX39" fmla="*/ 11888963 w 11888963"/>
              <a:gd name="connsiteY39" fmla="*/ 9481325 h 10286998"/>
              <a:gd name="connsiteX40" fmla="*/ 3937617 w 11888963"/>
              <a:gd name="connsiteY40" fmla="*/ 4204552 h 10286998"/>
              <a:gd name="connsiteX41" fmla="*/ 3761429 w 11888963"/>
              <a:gd name="connsiteY41" fmla="*/ 3333139 h 10286998"/>
              <a:gd name="connsiteX42" fmla="*/ 4280611 w 11888963"/>
              <a:gd name="connsiteY42" fmla="*/ 3052055 h 10286998"/>
              <a:gd name="connsiteX43" fmla="*/ 4633574 w 11888963"/>
              <a:gd name="connsiteY43" fmla="*/ 1617277 h 10286998"/>
              <a:gd name="connsiteX44" fmla="*/ 4985803 w 11888963"/>
              <a:gd name="connsiteY44" fmla="*/ 1722172 h 10286998"/>
              <a:gd name="connsiteX45" fmla="*/ 11888963 w 11888963"/>
              <a:gd name="connsiteY45" fmla="*/ 6303335 h 10286998"/>
              <a:gd name="connsiteX46" fmla="*/ 11888961 w 11888963"/>
              <a:gd name="connsiteY46" fmla="*/ 7812309 h 10286998"/>
              <a:gd name="connsiteX47" fmla="*/ 4290578 w 11888963"/>
              <a:gd name="connsiteY47" fmla="*/ 2769772 h 10286998"/>
              <a:gd name="connsiteX48" fmla="*/ 4114390 w 11888963"/>
              <a:gd name="connsiteY48" fmla="*/ 1898360 h 10286998"/>
              <a:gd name="connsiteX49" fmla="*/ 4633574 w 11888963"/>
              <a:gd name="connsiteY49" fmla="*/ 1617277 h 10286998"/>
              <a:gd name="connsiteX50" fmla="*/ 4995554 w 11888963"/>
              <a:gd name="connsiteY50" fmla="*/ 188479 h 10286998"/>
              <a:gd name="connsiteX51" fmla="*/ 5347783 w 11888963"/>
              <a:gd name="connsiteY51" fmla="*/ 293376 h 10286998"/>
              <a:gd name="connsiteX52" fmla="*/ 11888963 w 11888963"/>
              <a:gd name="connsiteY52" fmla="*/ 4634319 h 10286998"/>
              <a:gd name="connsiteX53" fmla="*/ 11888961 w 11888963"/>
              <a:gd name="connsiteY53" fmla="*/ 6143291 h 10286998"/>
              <a:gd name="connsiteX54" fmla="*/ 4652560 w 11888963"/>
              <a:gd name="connsiteY54" fmla="*/ 1340978 h 10286998"/>
              <a:gd name="connsiteX55" fmla="*/ 4476373 w 11888963"/>
              <a:gd name="connsiteY55" fmla="*/ 469565 h 10286998"/>
              <a:gd name="connsiteX56" fmla="*/ 4995554 w 11888963"/>
              <a:gd name="connsiteY56" fmla="*/ 188479 h 10286998"/>
              <a:gd name="connsiteX57" fmla="*/ 7420678 w 11888963"/>
              <a:gd name="connsiteY57" fmla="*/ 1 h 10286998"/>
              <a:gd name="connsiteX58" fmla="*/ 11888963 w 11888963"/>
              <a:gd name="connsiteY58" fmla="*/ 2965302 h 10286998"/>
              <a:gd name="connsiteX59" fmla="*/ 11888963 w 11888963"/>
              <a:gd name="connsiteY59" fmla="*/ 4474276 h 10286998"/>
              <a:gd name="connsiteX60" fmla="*/ 5146871 w 11888963"/>
              <a:gd name="connsiteY60" fmla="*/ 2 h 10286998"/>
              <a:gd name="connsiteX61" fmla="*/ 7661840 w 11888963"/>
              <a:gd name="connsiteY61" fmla="*/ 1 h 10286998"/>
              <a:gd name="connsiteX62" fmla="*/ 9935647 w 11888963"/>
              <a:gd name="connsiteY62" fmla="*/ 1 h 10286998"/>
              <a:gd name="connsiteX63" fmla="*/ 11888963 w 11888963"/>
              <a:gd name="connsiteY63" fmla="*/ 1296285 h 10286998"/>
              <a:gd name="connsiteX64" fmla="*/ 11888963 w 11888963"/>
              <a:gd name="connsiteY64" fmla="*/ 2805259 h 10286998"/>
              <a:gd name="connsiteX65" fmla="*/ 10176806 w 11888963"/>
              <a:gd name="connsiteY65" fmla="*/ 0 h 10286998"/>
              <a:gd name="connsiteX66" fmla="*/ 11888961 w 11888963"/>
              <a:gd name="connsiteY66" fmla="*/ 1 h 10286998"/>
              <a:gd name="connsiteX67" fmla="*/ 11888963 w 11888963"/>
              <a:gd name="connsiteY67" fmla="*/ 1136244 h 1028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8963" h="10286998">
                <a:moveTo>
                  <a:pt x="791332" y="9081534"/>
                </a:moveTo>
                <a:cubicBezTo>
                  <a:pt x="912414" y="9080537"/>
                  <a:pt x="1035078" y="9114437"/>
                  <a:pt x="1143561" y="9186431"/>
                </a:cubicBezTo>
                <a:lnTo>
                  <a:pt x="2801958" y="10286998"/>
                </a:lnTo>
                <a:lnTo>
                  <a:pt x="528150" y="10286998"/>
                </a:lnTo>
                <a:lnTo>
                  <a:pt x="448338" y="10234032"/>
                </a:lnTo>
                <a:cubicBezTo>
                  <a:pt x="159052" y="10042052"/>
                  <a:pt x="80167" y="9651907"/>
                  <a:pt x="272149" y="9362620"/>
                </a:cubicBezTo>
                <a:cubicBezTo>
                  <a:pt x="392136" y="9181815"/>
                  <a:pt x="589533" y="9083200"/>
                  <a:pt x="791332" y="9081534"/>
                </a:cubicBezTo>
                <a:close/>
                <a:moveTo>
                  <a:pt x="820811" y="7432081"/>
                </a:moveTo>
                <a:cubicBezTo>
                  <a:pt x="941891" y="7431082"/>
                  <a:pt x="1064556" y="7464984"/>
                  <a:pt x="1173038" y="7536977"/>
                </a:cubicBezTo>
                <a:lnTo>
                  <a:pt x="5316927" y="10286998"/>
                </a:lnTo>
                <a:lnTo>
                  <a:pt x="3043119" y="10286998"/>
                </a:lnTo>
                <a:lnTo>
                  <a:pt x="477816" y="8584578"/>
                </a:lnTo>
                <a:cubicBezTo>
                  <a:pt x="188530" y="8392596"/>
                  <a:pt x="109647" y="8002454"/>
                  <a:pt x="301628" y="7713166"/>
                </a:cubicBezTo>
                <a:cubicBezTo>
                  <a:pt x="421616" y="7532362"/>
                  <a:pt x="619010" y="7433746"/>
                  <a:pt x="820811" y="7432081"/>
                </a:cubicBezTo>
                <a:close/>
                <a:moveTo>
                  <a:pt x="624101" y="5632523"/>
                </a:moveTo>
                <a:cubicBezTo>
                  <a:pt x="745181" y="5631524"/>
                  <a:pt x="867847" y="5665426"/>
                  <a:pt x="976331" y="5737418"/>
                </a:cubicBezTo>
                <a:lnTo>
                  <a:pt x="7831896" y="10286998"/>
                </a:lnTo>
                <a:lnTo>
                  <a:pt x="5558088" y="10286998"/>
                </a:lnTo>
                <a:lnTo>
                  <a:pt x="281105" y="6785017"/>
                </a:lnTo>
                <a:cubicBezTo>
                  <a:pt x="-8181" y="6593039"/>
                  <a:pt x="-87064" y="6202892"/>
                  <a:pt x="104916" y="5913606"/>
                </a:cubicBezTo>
                <a:cubicBezTo>
                  <a:pt x="224905" y="5732803"/>
                  <a:pt x="422300" y="5634187"/>
                  <a:pt x="624101" y="5632523"/>
                </a:cubicBezTo>
                <a:close/>
                <a:moveTo>
                  <a:pt x="2464067" y="5184570"/>
                </a:moveTo>
                <a:cubicBezTo>
                  <a:pt x="2585148" y="5183569"/>
                  <a:pt x="2707813" y="5217474"/>
                  <a:pt x="2816294" y="5289465"/>
                </a:cubicBezTo>
                <a:lnTo>
                  <a:pt x="10346865" y="10286998"/>
                </a:lnTo>
                <a:lnTo>
                  <a:pt x="8073057" y="10286998"/>
                </a:lnTo>
                <a:lnTo>
                  <a:pt x="2121074" y="6337065"/>
                </a:lnTo>
                <a:cubicBezTo>
                  <a:pt x="1831787" y="6145085"/>
                  <a:pt x="1752906" y="5754943"/>
                  <a:pt x="1944886" y="5465652"/>
                </a:cubicBezTo>
                <a:cubicBezTo>
                  <a:pt x="2064871" y="5284850"/>
                  <a:pt x="2262268" y="5186235"/>
                  <a:pt x="2464067" y="5184570"/>
                </a:cubicBezTo>
                <a:close/>
                <a:moveTo>
                  <a:pt x="2955808" y="3841889"/>
                </a:moveTo>
                <a:cubicBezTo>
                  <a:pt x="3076889" y="3840891"/>
                  <a:pt x="3199557" y="3874793"/>
                  <a:pt x="3308039" y="3946785"/>
                </a:cubicBezTo>
                <a:lnTo>
                  <a:pt x="11888961" y="9641369"/>
                </a:lnTo>
                <a:lnTo>
                  <a:pt x="11888961" y="10286998"/>
                </a:lnTo>
                <a:lnTo>
                  <a:pt x="10588023" y="10286998"/>
                </a:lnTo>
                <a:lnTo>
                  <a:pt x="2612812" y="4994386"/>
                </a:lnTo>
                <a:cubicBezTo>
                  <a:pt x="2323529" y="4802407"/>
                  <a:pt x="2244642" y="4412262"/>
                  <a:pt x="2436625" y="4122975"/>
                </a:cubicBezTo>
                <a:cubicBezTo>
                  <a:pt x="2556612" y="3942171"/>
                  <a:pt x="2754006" y="3843555"/>
                  <a:pt x="2955808" y="3841889"/>
                </a:cubicBezTo>
                <a:close/>
                <a:moveTo>
                  <a:pt x="4280611" y="3052055"/>
                </a:moveTo>
                <a:cubicBezTo>
                  <a:pt x="4401691" y="3051055"/>
                  <a:pt x="4524359" y="3084958"/>
                  <a:pt x="4632839" y="3156951"/>
                </a:cubicBezTo>
                <a:lnTo>
                  <a:pt x="11888961" y="7972352"/>
                </a:lnTo>
                <a:lnTo>
                  <a:pt x="11888963" y="9481325"/>
                </a:lnTo>
                <a:lnTo>
                  <a:pt x="3937617" y="4204552"/>
                </a:lnTo>
                <a:cubicBezTo>
                  <a:pt x="3648329" y="4012571"/>
                  <a:pt x="3569447" y="3622427"/>
                  <a:pt x="3761429" y="3333139"/>
                </a:cubicBezTo>
                <a:cubicBezTo>
                  <a:pt x="3881416" y="3152335"/>
                  <a:pt x="4078810" y="3053720"/>
                  <a:pt x="4280611" y="3052055"/>
                </a:cubicBezTo>
                <a:close/>
                <a:moveTo>
                  <a:pt x="4633574" y="1617277"/>
                </a:moveTo>
                <a:cubicBezTo>
                  <a:pt x="4754656" y="1616277"/>
                  <a:pt x="4877320" y="1650177"/>
                  <a:pt x="4985803" y="1722172"/>
                </a:cubicBezTo>
                <a:lnTo>
                  <a:pt x="11888963" y="6303335"/>
                </a:lnTo>
                <a:lnTo>
                  <a:pt x="11888961" y="7812309"/>
                </a:lnTo>
                <a:lnTo>
                  <a:pt x="4290578" y="2769772"/>
                </a:lnTo>
                <a:cubicBezTo>
                  <a:pt x="4001292" y="2577791"/>
                  <a:pt x="3922409" y="2187648"/>
                  <a:pt x="4114390" y="1898360"/>
                </a:cubicBezTo>
                <a:cubicBezTo>
                  <a:pt x="4234378" y="1717556"/>
                  <a:pt x="4431774" y="1618940"/>
                  <a:pt x="4633574" y="1617277"/>
                </a:cubicBezTo>
                <a:close/>
                <a:moveTo>
                  <a:pt x="4995554" y="188479"/>
                </a:moveTo>
                <a:cubicBezTo>
                  <a:pt x="5116632" y="187481"/>
                  <a:pt x="5239299" y="221383"/>
                  <a:pt x="5347783" y="293376"/>
                </a:cubicBezTo>
                <a:lnTo>
                  <a:pt x="11888963" y="4634319"/>
                </a:lnTo>
                <a:lnTo>
                  <a:pt x="11888961" y="6143291"/>
                </a:lnTo>
                <a:lnTo>
                  <a:pt x="4652560" y="1340978"/>
                </a:lnTo>
                <a:cubicBezTo>
                  <a:pt x="4363272" y="1148997"/>
                  <a:pt x="4284391" y="758853"/>
                  <a:pt x="4476373" y="469565"/>
                </a:cubicBezTo>
                <a:cubicBezTo>
                  <a:pt x="4596358" y="288762"/>
                  <a:pt x="4793754" y="190146"/>
                  <a:pt x="4995554" y="188479"/>
                </a:cubicBezTo>
                <a:close/>
                <a:moveTo>
                  <a:pt x="7420678" y="1"/>
                </a:moveTo>
                <a:lnTo>
                  <a:pt x="11888963" y="2965302"/>
                </a:lnTo>
                <a:lnTo>
                  <a:pt x="11888963" y="4474276"/>
                </a:lnTo>
                <a:lnTo>
                  <a:pt x="5146871" y="2"/>
                </a:lnTo>
                <a:close/>
                <a:moveTo>
                  <a:pt x="7661840" y="1"/>
                </a:moveTo>
                <a:lnTo>
                  <a:pt x="9935647" y="1"/>
                </a:lnTo>
                <a:lnTo>
                  <a:pt x="11888963" y="1296285"/>
                </a:lnTo>
                <a:lnTo>
                  <a:pt x="11888963" y="2805259"/>
                </a:lnTo>
                <a:close/>
                <a:moveTo>
                  <a:pt x="10176806" y="0"/>
                </a:moveTo>
                <a:lnTo>
                  <a:pt x="11888961" y="1"/>
                </a:lnTo>
                <a:lnTo>
                  <a:pt x="11888963" y="1136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089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4826001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92F140-7984-4703-96FB-28E51C671A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44342" y="0"/>
            <a:ext cx="2853780" cy="6794500"/>
          </a:xfrm>
          <a:custGeom>
            <a:avLst/>
            <a:gdLst>
              <a:gd name="connsiteX0" fmla="*/ 0 w 2853780"/>
              <a:gd name="connsiteY0" fmla="*/ 0 h 6794500"/>
              <a:gd name="connsiteX1" fmla="*/ 2853780 w 2853780"/>
              <a:gd name="connsiteY1" fmla="*/ 0 h 6794500"/>
              <a:gd name="connsiteX2" fmla="*/ 2853780 w 2853780"/>
              <a:gd name="connsiteY2" fmla="*/ 6794500 h 6794500"/>
              <a:gd name="connsiteX3" fmla="*/ 0 w 2853780"/>
              <a:gd name="connsiteY3" fmla="*/ 6794500 h 679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780" h="6794500">
                <a:moveTo>
                  <a:pt x="0" y="0"/>
                </a:moveTo>
                <a:lnTo>
                  <a:pt x="2853780" y="0"/>
                </a:lnTo>
                <a:lnTo>
                  <a:pt x="2853780" y="6794500"/>
                </a:lnTo>
                <a:lnTo>
                  <a:pt x="0" y="6794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DB1A3D1-E788-42D1-B70B-CFF623BB12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47015" y="3492500"/>
            <a:ext cx="2853780" cy="6794500"/>
          </a:xfrm>
          <a:custGeom>
            <a:avLst/>
            <a:gdLst>
              <a:gd name="connsiteX0" fmla="*/ 0 w 2853780"/>
              <a:gd name="connsiteY0" fmla="*/ 0 h 6794500"/>
              <a:gd name="connsiteX1" fmla="*/ 2853780 w 2853780"/>
              <a:gd name="connsiteY1" fmla="*/ 0 h 6794500"/>
              <a:gd name="connsiteX2" fmla="*/ 2853780 w 2853780"/>
              <a:gd name="connsiteY2" fmla="*/ 6794500 h 6794500"/>
              <a:gd name="connsiteX3" fmla="*/ 0 w 2853780"/>
              <a:gd name="connsiteY3" fmla="*/ 6794500 h 679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780" h="6794500">
                <a:moveTo>
                  <a:pt x="0" y="0"/>
                </a:moveTo>
                <a:lnTo>
                  <a:pt x="2853780" y="0"/>
                </a:lnTo>
                <a:lnTo>
                  <a:pt x="2853780" y="6794500"/>
                </a:lnTo>
                <a:lnTo>
                  <a:pt x="0" y="6794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B5F0257-E9C2-4E93-866E-D9FFB88E00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449688" y="0"/>
            <a:ext cx="2853780" cy="6794500"/>
          </a:xfrm>
          <a:custGeom>
            <a:avLst/>
            <a:gdLst>
              <a:gd name="connsiteX0" fmla="*/ 0 w 2853780"/>
              <a:gd name="connsiteY0" fmla="*/ 0 h 6794500"/>
              <a:gd name="connsiteX1" fmla="*/ 2853780 w 2853780"/>
              <a:gd name="connsiteY1" fmla="*/ 0 h 6794500"/>
              <a:gd name="connsiteX2" fmla="*/ 2853780 w 2853780"/>
              <a:gd name="connsiteY2" fmla="*/ 6794500 h 6794500"/>
              <a:gd name="connsiteX3" fmla="*/ 0 w 2853780"/>
              <a:gd name="connsiteY3" fmla="*/ 6794500 h 679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780" h="6794500">
                <a:moveTo>
                  <a:pt x="0" y="0"/>
                </a:moveTo>
                <a:lnTo>
                  <a:pt x="2853780" y="0"/>
                </a:lnTo>
                <a:lnTo>
                  <a:pt x="2853780" y="6794500"/>
                </a:lnTo>
                <a:lnTo>
                  <a:pt x="0" y="6794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B4BA8E2-B244-42DF-B3F8-C4CBA176ED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452362" y="3492500"/>
            <a:ext cx="2853780" cy="6794500"/>
          </a:xfrm>
          <a:custGeom>
            <a:avLst/>
            <a:gdLst>
              <a:gd name="connsiteX0" fmla="*/ 0 w 2853780"/>
              <a:gd name="connsiteY0" fmla="*/ 0 h 6794500"/>
              <a:gd name="connsiteX1" fmla="*/ 2853780 w 2853780"/>
              <a:gd name="connsiteY1" fmla="*/ 0 h 6794500"/>
              <a:gd name="connsiteX2" fmla="*/ 2853780 w 2853780"/>
              <a:gd name="connsiteY2" fmla="*/ 6794500 h 6794500"/>
              <a:gd name="connsiteX3" fmla="*/ 0 w 2853780"/>
              <a:gd name="connsiteY3" fmla="*/ 6794500 h 679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780" h="6794500">
                <a:moveTo>
                  <a:pt x="0" y="0"/>
                </a:moveTo>
                <a:lnTo>
                  <a:pt x="2853780" y="0"/>
                </a:lnTo>
                <a:lnTo>
                  <a:pt x="2853780" y="6794500"/>
                </a:lnTo>
                <a:lnTo>
                  <a:pt x="0" y="6794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23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824607" y="14859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0BB8B5A-3F70-490A-8EF4-442D0F109B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486400" cy="5076825"/>
          </a:xfrm>
          <a:custGeom>
            <a:avLst/>
            <a:gdLst>
              <a:gd name="connsiteX0" fmla="*/ 0 w 5486400"/>
              <a:gd name="connsiteY0" fmla="*/ 0 h 5076825"/>
              <a:gd name="connsiteX1" fmla="*/ 5486400 w 5486400"/>
              <a:gd name="connsiteY1" fmla="*/ 0 h 5076825"/>
              <a:gd name="connsiteX2" fmla="*/ 5486400 w 5486400"/>
              <a:gd name="connsiteY2" fmla="*/ 5076825 h 5076825"/>
              <a:gd name="connsiteX3" fmla="*/ 0 w 5486400"/>
              <a:gd name="connsiteY3" fmla="*/ 5076825 h 507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5076825">
                <a:moveTo>
                  <a:pt x="0" y="0"/>
                </a:moveTo>
                <a:lnTo>
                  <a:pt x="5486400" y="0"/>
                </a:lnTo>
                <a:lnTo>
                  <a:pt x="5486400" y="5076825"/>
                </a:lnTo>
                <a:lnTo>
                  <a:pt x="0" y="50768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E3802AD-EA64-4A2F-BD74-6D76FCF6EE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9750" y="0"/>
            <a:ext cx="3543300" cy="10287000"/>
          </a:xfrm>
          <a:custGeom>
            <a:avLst/>
            <a:gdLst>
              <a:gd name="connsiteX0" fmla="*/ 0 w 3543300"/>
              <a:gd name="connsiteY0" fmla="*/ 0 h 10287000"/>
              <a:gd name="connsiteX1" fmla="*/ 3543300 w 3543300"/>
              <a:gd name="connsiteY1" fmla="*/ 0 h 10287000"/>
              <a:gd name="connsiteX2" fmla="*/ 3543300 w 3543300"/>
              <a:gd name="connsiteY2" fmla="*/ 10287000 h 10287000"/>
              <a:gd name="connsiteX3" fmla="*/ 0 w 35433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300" h="10287000">
                <a:moveTo>
                  <a:pt x="0" y="0"/>
                </a:moveTo>
                <a:lnTo>
                  <a:pt x="3543300" y="0"/>
                </a:lnTo>
                <a:lnTo>
                  <a:pt x="35433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ADEF12-55E6-4256-B291-AEF898D1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210175"/>
            <a:ext cx="5486400" cy="5076825"/>
          </a:xfrm>
          <a:custGeom>
            <a:avLst/>
            <a:gdLst>
              <a:gd name="connsiteX0" fmla="*/ 0 w 5486400"/>
              <a:gd name="connsiteY0" fmla="*/ 0 h 5076825"/>
              <a:gd name="connsiteX1" fmla="*/ 5486400 w 5486400"/>
              <a:gd name="connsiteY1" fmla="*/ 0 h 5076825"/>
              <a:gd name="connsiteX2" fmla="*/ 5486400 w 5486400"/>
              <a:gd name="connsiteY2" fmla="*/ 5076825 h 5076825"/>
              <a:gd name="connsiteX3" fmla="*/ 0 w 5486400"/>
              <a:gd name="connsiteY3" fmla="*/ 5076825 h 507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5076825">
                <a:moveTo>
                  <a:pt x="0" y="0"/>
                </a:moveTo>
                <a:lnTo>
                  <a:pt x="5486400" y="0"/>
                </a:lnTo>
                <a:lnTo>
                  <a:pt x="5486400" y="5076825"/>
                </a:lnTo>
                <a:lnTo>
                  <a:pt x="0" y="50768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20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CB474D9-BBD3-4A18-8D87-CF3430153A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45943" y="1732644"/>
            <a:ext cx="3701143" cy="3241523"/>
          </a:xfrm>
          <a:custGeom>
            <a:avLst/>
            <a:gdLst>
              <a:gd name="connsiteX0" fmla="*/ 0 w 3701143"/>
              <a:gd name="connsiteY0" fmla="*/ 0 h 3241523"/>
              <a:gd name="connsiteX1" fmla="*/ 3701143 w 3701143"/>
              <a:gd name="connsiteY1" fmla="*/ 0 h 3241523"/>
              <a:gd name="connsiteX2" fmla="*/ 3701143 w 3701143"/>
              <a:gd name="connsiteY2" fmla="*/ 3241523 h 3241523"/>
              <a:gd name="connsiteX3" fmla="*/ 0 w 3701143"/>
              <a:gd name="connsiteY3" fmla="*/ 3241523 h 32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3241523">
                <a:moveTo>
                  <a:pt x="0" y="0"/>
                </a:moveTo>
                <a:lnTo>
                  <a:pt x="3701143" y="0"/>
                </a:lnTo>
                <a:lnTo>
                  <a:pt x="3701143" y="3241523"/>
                </a:lnTo>
                <a:lnTo>
                  <a:pt x="0" y="3241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ECF9513-FC4A-4E65-BC58-442645A62B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66400" y="1732644"/>
            <a:ext cx="3701143" cy="3241523"/>
          </a:xfrm>
          <a:custGeom>
            <a:avLst/>
            <a:gdLst>
              <a:gd name="connsiteX0" fmla="*/ 0 w 3701143"/>
              <a:gd name="connsiteY0" fmla="*/ 0 h 3241523"/>
              <a:gd name="connsiteX1" fmla="*/ 3701143 w 3701143"/>
              <a:gd name="connsiteY1" fmla="*/ 0 h 3241523"/>
              <a:gd name="connsiteX2" fmla="*/ 3701143 w 3701143"/>
              <a:gd name="connsiteY2" fmla="*/ 3241523 h 3241523"/>
              <a:gd name="connsiteX3" fmla="*/ 0 w 3701143"/>
              <a:gd name="connsiteY3" fmla="*/ 3241523 h 32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3241523">
                <a:moveTo>
                  <a:pt x="0" y="0"/>
                </a:moveTo>
                <a:lnTo>
                  <a:pt x="3701143" y="0"/>
                </a:lnTo>
                <a:lnTo>
                  <a:pt x="3701143" y="3241523"/>
                </a:lnTo>
                <a:lnTo>
                  <a:pt x="0" y="3241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632A5A9-6D19-4AFD-B7E1-1A05D86AD6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586857" y="1732644"/>
            <a:ext cx="3701143" cy="3241523"/>
          </a:xfrm>
          <a:custGeom>
            <a:avLst/>
            <a:gdLst>
              <a:gd name="connsiteX0" fmla="*/ 0 w 3701143"/>
              <a:gd name="connsiteY0" fmla="*/ 0 h 3241523"/>
              <a:gd name="connsiteX1" fmla="*/ 3701143 w 3701143"/>
              <a:gd name="connsiteY1" fmla="*/ 0 h 3241523"/>
              <a:gd name="connsiteX2" fmla="*/ 3701143 w 3701143"/>
              <a:gd name="connsiteY2" fmla="*/ 3241523 h 3241523"/>
              <a:gd name="connsiteX3" fmla="*/ 0 w 3701143"/>
              <a:gd name="connsiteY3" fmla="*/ 3241523 h 32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3241523">
                <a:moveTo>
                  <a:pt x="0" y="0"/>
                </a:moveTo>
                <a:lnTo>
                  <a:pt x="3701143" y="0"/>
                </a:lnTo>
                <a:lnTo>
                  <a:pt x="3701143" y="3241523"/>
                </a:lnTo>
                <a:lnTo>
                  <a:pt x="0" y="3241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45F955F-4E9E-4C5A-9CBA-8DEEAE2344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45943" y="5312834"/>
            <a:ext cx="3701143" cy="3241523"/>
          </a:xfrm>
          <a:custGeom>
            <a:avLst/>
            <a:gdLst>
              <a:gd name="connsiteX0" fmla="*/ 0 w 3701143"/>
              <a:gd name="connsiteY0" fmla="*/ 0 h 3241523"/>
              <a:gd name="connsiteX1" fmla="*/ 3701143 w 3701143"/>
              <a:gd name="connsiteY1" fmla="*/ 0 h 3241523"/>
              <a:gd name="connsiteX2" fmla="*/ 3701143 w 3701143"/>
              <a:gd name="connsiteY2" fmla="*/ 3241523 h 3241523"/>
              <a:gd name="connsiteX3" fmla="*/ 0 w 3701143"/>
              <a:gd name="connsiteY3" fmla="*/ 3241523 h 32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3241523">
                <a:moveTo>
                  <a:pt x="0" y="0"/>
                </a:moveTo>
                <a:lnTo>
                  <a:pt x="3701143" y="0"/>
                </a:lnTo>
                <a:lnTo>
                  <a:pt x="3701143" y="3241523"/>
                </a:lnTo>
                <a:lnTo>
                  <a:pt x="0" y="3241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0CD4817-11C4-4A31-B945-9C6C7B2841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566399" y="5312834"/>
            <a:ext cx="3701143" cy="3241523"/>
          </a:xfrm>
          <a:custGeom>
            <a:avLst/>
            <a:gdLst>
              <a:gd name="connsiteX0" fmla="*/ 0 w 3701143"/>
              <a:gd name="connsiteY0" fmla="*/ 0 h 3241523"/>
              <a:gd name="connsiteX1" fmla="*/ 3701143 w 3701143"/>
              <a:gd name="connsiteY1" fmla="*/ 0 h 3241523"/>
              <a:gd name="connsiteX2" fmla="*/ 3701143 w 3701143"/>
              <a:gd name="connsiteY2" fmla="*/ 3241523 h 3241523"/>
              <a:gd name="connsiteX3" fmla="*/ 0 w 3701143"/>
              <a:gd name="connsiteY3" fmla="*/ 3241523 h 32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3241523">
                <a:moveTo>
                  <a:pt x="0" y="0"/>
                </a:moveTo>
                <a:lnTo>
                  <a:pt x="3701143" y="0"/>
                </a:lnTo>
                <a:lnTo>
                  <a:pt x="3701143" y="3241523"/>
                </a:lnTo>
                <a:lnTo>
                  <a:pt x="0" y="3241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CC0FFA3-8C85-4B3F-B0F5-1ECE951BD2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4586857" y="5312834"/>
            <a:ext cx="3701143" cy="3241523"/>
          </a:xfrm>
          <a:custGeom>
            <a:avLst/>
            <a:gdLst>
              <a:gd name="connsiteX0" fmla="*/ 0 w 3701143"/>
              <a:gd name="connsiteY0" fmla="*/ 0 h 3241523"/>
              <a:gd name="connsiteX1" fmla="*/ 3701143 w 3701143"/>
              <a:gd name="connsiteY1" fmla="*/ 0 h 3241523"/>
              <a:gd name="connsiteX2" fmla="*/ 3701143 w 3701143"/>
              <a:gd name="connsiteY2" fmla="*/ 3241523 h 3241523"/>
              <a:gd name="connsiteX3" fmla="*/ 0 w 3701143"/>
              <a:gd name="connsiteY3" fmla="*/ 3241523 h 32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3241523">
                <a:moveTo>
                  <a:pt x="0" y="0"/>
                </a:moveTo>
                <a:lnTo>
                  <a:pt x="3701143" y="0"/>
                </a:lnTo>
                <a:lnTo>
                  <a:pt x="3701143" y="3241523"/>
                </a:lnTo>
                <a:lnTo>
                  <a:pt x="0" y="3241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24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EF0D8B4-436A-49BC-9609-14D70499F8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3429" y="-14514"/>
            <a:ext cx="17373599" cy="10319657"/>
          </a:xfrm>
          <a:custGeom>
            <a:avLst/>
            <a:gdLst>
              <a:gd name="connsiteX0" fmla="*/ 8081065 w 17373599"/>
              <a:gd name="connsiteY0" fmla="*/ 0 h 10319657"/>
              <a:gd name="connsiteX1" fmla="*/ 17359831 w 17373599"/>
              <a:gd name="connsiteY1" fmla="*/ 0 h 10319657"/>
              <a:gd name="connsiteX2" fmla="*/ 17373599 w 17373599"/>
              <a:gd name="connsiteY2" fmla="*/ 10319657 h 10319657"/>
              <a:gd name="connsiteX3" fmla="*/ 0 w 17373599"/>
              <a:gd name="connsiteY3" fmla="*/ 10319657 h 103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3599" h="10319657">
                <a:moveTo>
                  <a:pt x="8081065" y="0"/>
                </a:moveTo>
                <a:lnTo>
                  <a:pt x="17359831" y="0"/>
                </a:lnTo>
                <a:cubicBezTo>
                  <a:pt x="17364423" y="3439886"/>
                  <a:pt x="17369011" y="6879771"/>
                  <a:pt x="17373599" y="10319657"/>
                </a:cubicBezTo>
                <a:lnTo>
                  <a:pt x="0" y="10319657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53085-B2C3-4110-A9F8-124221BC9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AD4A79-D806-492D-936D-C08B0B4F6EAC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93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70BF6E-5FEE-4835-AC76-F957D28DF7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2503714" y="3817257"/>
            <a:ext cx="13280572" cy="552994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08AF1-9A4F-47C7-B051-5803568EFB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8C2B1F-1634-45DA-BE6D-CE6EE79738C8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213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8DA784-2533-424D-8EA7-544B3BDB71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3429" y="-14514"/>
            <a:ext cx="13770665" cy="10319657"/>
          </a:xfrm>
          <a:custGeom>
            <a:avLst/>
            <a:gdLst>
              <a:gd name="connsiteX0" fmla="*/ 8081065 w 13770665"/>
              <a:gd name="connsiteY0" fmla="*/ 0 h 10319657"/>
              <a:gd name="connsiteX1" fmla="*/ 13770665 w 13770665"/>
              <a:gd name="connsiteY1" fmla="*/ 0 h 10319657"/>
              <a:gd name="connsiteX2" fmla="*/ 5689600 w 13770665"/>
              <a:gd name="connsiteY2" fmla="*/ 10319657 h 10319657"/>
              <a:gd name="connsiteX3" fmla="*/ 0 w 13770665"/>
              <a:gd name="connsiteY3" fmla="*/ 10319657 h 103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70665" h="10319657">
                <a:moveTo>
                  <a:pt x="8081065" y="0"/>
                </a:moveTo>
                <a:lnTo>
                  <a:pt x="13770665" y="0"/>
                </a:lnTo>
                <a:lnTo>
                  <a:pt x="5689600" y="10319657"/>
                </a:lnTo>
                <a:lnTo>
                  <a:pt x="0" y="10319657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78FFC31-E46F-46C7-9A67-A53A93E6B5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1708" y="-14514"/>
            <a:ext cx="11466292" cy="10319657"/>
          </a:xfrm>
          <a:custGeom>
            <a:avLst/>
            <a:gdLst>
              <a:gd name="connsiteX0" fmla="*/ 8081065 w 11466292"/>
              <a:gd name="connsiteY0" fmla="*/ 0 h 10319657"/>
              <a:gd name="connsiteX1" fmla="*/ 11466292 w 11466292"/>
              <a:gd name="connsiteY1" fmla="*/ 0 h 10319657"/>
              <a:gd name="connsiteX2" fmla="*/ 11466292 w 11466292"/>
              <a:gd name="connsiteY2" fmla="*/ 10319657 h 10319657"/>
              <a:gd name="connsiteX3" fmla="*/ 0 w 11466292"/>
              <a:gd name="connsiteY3" fmla="*/ 10319657 h 103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6292" h="10319657">
                <a:moveTo>
                  <a:pt x="8081065" y="0"/>
                </a:moveTo>
                <a:lnTo>
                  <a:pt x="11466292" y="0"/>
                </a:lnTo>
                <a:lnTo>
                  <a:pt x="11466292" y="10319657"/>
                </a:lnTo>
                <a:lnTo>
                  <a:pt x="0" y="10319657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1FC152-8129-4425-8AF2-052F293230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1595B4-37B9-4825-A3E7-1F9AEB1038C8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356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8DA784-2533-424D-8EA7-544B3BDB71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3429" y="-14514"/>
            <a:ext cx="13770665" cy="10319657"/>
          </a:xfrm>
          <a:custGeom>
            <a:avLst/>
            <a:gdLst>
              <a:gd name="connsiteX0" fmla="*/ 8081065 w 13770665"/>
              <a:gd name="connsiteY0" fmla="*/ 0 h 10319657"/>
              <a:gd name="connsiteX1" fmla="*/ 13770665 w 13770665"/>
              <a:gd name="connsiteY1" fmla="*/ 0 h 10319657"/>
              <a:gd name="connsiteX2" fmla="*/ 5689600 w 13770665"/>
              <a:gd name="connsiteY2" fmla="*/ 10319657 h 10319657"/>
              <a:gd name="connsiteX3" fmla="*/ 0 w 13770665"/>
              <a:gd name="connsiteY3" fmla="*/ 10319657 h 103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70665" h="10319657">
                <a:moveTo>
                  <a:pt x="8081065" y="0"/>
                </a:moveTo>
                <a:lnTo>
                  <a:pt x="13770665" y="0"/>
                </a:lnTo>
                <a:lnTo>
                  <a:pt x="5689600" y="10319657"/>
                </a:lnTo>
                <a:lnTo>
                  <a:pt x="0" y="10319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42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D9C4F5-1842-4863-91EA-155003A4A2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6500" y="946150"/>
            <a:ext cx="5003800" cy="4051300"/>
          </a:xfrm>
          <a:custGeom>
            <a:avLst/>
            <a:gdLst>
              <a:gd name="connsiteX0" fmla="*/ 0 w 5003800"/>
              <a:gd name="connsiteY0" fmla="*/ 0 h 4051300"/>
              <a:gd name="connsiteX1" fmla="*/ 5003800 w 5003800"/>
              <a:gd name="connsiteY1" fmla="*/ 0 h 4051300"/>
              <a:gd name="connsiteX2" fmla="*/ 5003800 w 5003800"/>
              <a:gd name="connsiteY2" fmla="*/ 4051300 h 4051300"/>
              <a:gd name="connsiteX3" fmla="*/ 0 w 5003800"/>
              <a:gd name="connsiteY3" fmla="*/ 4051300 h 40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3800" h="4051300">
                <a:moveTo>
                  <a:pt x="0" y="0"/>
                </a:moveTo>
                <a:lnTo>
                  <a:pt x="5003800" y="0"/>
                </a:lnTo>
                <a:lnTo>
                  <a:pt x="5003800" y="4051300"/>
                </a:lnTo>
                <a:lnTo>
                  <a:pt x="0" y="4051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6F6149-79CA-4C51-87CF-92E819ADA0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0" y="5289550"/>
            <a:ext cx="5003800" cy="4051300"/>
          </a:xfrm>
          <a:custGeom>
            <a:avLst/>
            <a:gdLst>
              <a:gd name="connsiteX0" fmla="*/ 0 w 5003800"/>
              <a:gd name="connsiteY0" fmla="*/ 0 h 4051300"/>
              <a:gd name="connsiteX1" fmla="*/ 5003800 w 5003800"/>
              <a:gd name="connsiteY1" fmla="*/ 0 h 4051300"/>
              <a:gd name="connsiteX2" fmla="*/ 5003800 w 5003800"/>
              <a:gd name="connsiteY2" fmla="*/ 4051300 h 4051300"/>
              <a:gd name="connsiteX3" fmla="*/ 0 w 5003800"/>
              <a:gd name="connsiteY3" fmla="*/ 4051300 h 40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3800" h="4051300">
                <a:moveTo>
                  <a:pt x="0" y="0"/>
                </a:moveTo>
                <a:lnTo>
                  <a:pt x="5003800" y="0"/>
                </a:lnTo>
                <a:lnTo>
                  <a:pt x="5003800" y="4051300"/>
                </a:lnTo>
                <a:lnTo>
                  <a:pt x="0" y="4051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643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D9C4F5-1842-4863-91EA-155003A4A2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6500" y="0"/>
            <a:ext cx="4292600" cy="10287000"/>
          </a:xfrm>
          <a:custGeom>
            <a:avLst/>
            <a:gdLst>
              <a:gd name="connsiteX0" fmla="*/ 0 w 5003800"/>
              <a:gd name="connsiteY0" fmla="*/ 0 h 4051300"/>
              <a:gd name="connsiteX1" fmla="*/ 5003800 w 5003800"/>
              <a:gd name="connsiteY1" fmla="*/ 0 h 4051300"/>
              <a:gd name="connsiteX2" fmla="*/ 5003800 w 5003800"/>
              <a:gd name="connsiteY2" fmla="*/ 4051300 h 4051300"/>
              <a:gd name="connsiteX3" fmla="*/ 0 w 5003800"/>
              <a:gd name="connsiteY3" fmla="*/ 4051300 h 40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3800" h="4051300">
                <a:moveTo>
                  <a:pt x="0" y="0"/>
                </a:moveTo>
                <a:lnTo>
                  <a:pt x="5003800" y="0"/>
                </a:lnTo>
                <a:lnTo>
                  <a:pt x="5003800" y="4051300"/>
                </a:lnTo>
                <a:lnTo>
                  <a:pt x="0" y="4051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679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14859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8853B-104D-412E-80DE-B4F25B2F5F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25000" y="0"/>
            <a:ext cx="6146800" cy="10287000"/>
          </a:xfrm>
          <a:custGeom>
            <a:avLst/>
            <a:gdLst>
              <a:gd name="connsiteX0" fmla="*/ 0 w 8928100"/>
              <a:gd name="connsiteY0" fmla="*/ 0 h 7188200"/>
              <a:gd name="connsiteX1" fmla="*/ 8928100 w 8928100"/>
              <a:gd name="connsiteY1" fmla="*/ 0 h 7188200"/>
              <a:gd name="connsiteX2" fmla="*/ 8928100 w 8928100"/>
              <a:gd name="connsiteY2" fmla="*/ 7188200 h 7188200"/>
              <a:gd name="connsiteX3" fmla="*/ 0 w 8928100"/>
              <a:gd name="connsiteY3" fmla="*/ 7188200 h 718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8100" h="7188200">
                <a:moveTo>
                  <a:pt x="0" y="0"/>
                </a:moveTo>
                <a:lnTo>
                  <a:pt x="8928100" y="0"/>
                </a:lnTo>
                <a:lnTo>
                  <a:pt x="8928100" y="7188200"/>
                </a:lnTo>
                <a:lnTo>
                  <a:pt x="0" y="71882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19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276ECE-5E70-411E-B8AB-3DB33C76F0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99181" y="1112277"/>
            <a:ext cx="4710829" cy="8026399"/>
          </a:xfrm>
          <a:custGeom>
            <a:avLst/>
            <a:gdLst>
              <a:gd name="connsiteX0" fmla="*/ 0 w 4710829"/>
              <a:gd name="connsiteY0" fmla="*/ 0 h 4710830"/>
              <a:gd name="connsiteX1" fmla="*/ 4710829 w 4710829"/>
              <a:gd name="connsiteY1" fmla="*/ 0 h 4710830"/>
              <a:gd name="connsiteX2" fmla="*/ 4710829 w 4710829"/>
              <a:gd name="connsiteY2" fmla="*/ 4710830 h 4710830"/>
              <a:gd name="connsiteX3" fmla="*/ 0 w 4710829"/>
              <a:gd name="connsiteY3" fmla="*/ 4710830 h 471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0829" h="4710830">
                <a:moveTo>
                  <a:pt x="0" y="0"/>
                </a:moveTo>
                <a:lnTo>
                  <a:pt x="4710829" y="0"/>
                </a:lnTo>
                <a:lnTo>
                  <a:pt x="4710829" y="4710830"/>
                </a:lnTo>
                <a:lnTo>
                  <a:pt x="0" y="471083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 anchor="b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291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226B1C-58A3-4E73-B23A-F0797F76BC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8159" y="2777671"/>
            <a:ext cx="3013985" cy="2046518"/>
          </a:xfrm>
          <a:custGeom>
            <a:avLst/>
            <a:gdLst>
              <a:gd name="connsiteX0" fmla="*/ 0 w 3013985"/>
              <a:gd name="connsiteY0" fmla="*/ 0 h 2046518"/>
              <a:gd name="connsiteX1" fmla="*/ 2568907 w 3013985"/>
              <a:gd name="connsiteY1" fmla="*/ 0 h 2046518"/>
              <a:gd name="connsiteX2" fmla="*/ 3013985 w 3013985"/>
              <a:gd name="connsiteY2" fmla="*/ 2046518 h 2046518"/>
              <a:gd name="connsiteX3" fmla="*/ 445078 w 3013985"/>
              <a:gd name="connsiteY3" fmla="*/ 2046518 h 20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985" h="2046518">
                <a:moveTo>
                  <a:pt x="0" y="0"/>
                </a:moveTo>
                <a:lnTo>
                  <a:pt x="2568907" y="0"/>
                </a:lnTo>
                <a:lnTo>
                  <a:pt x="3013985" y="2046518"/>
                </a:lnTo>
                <a:lnTo>
                  <a:pt x="445078" y="2046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158CE62-7814-4DAC-963A-84A743DCE3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40388" y="2777670"/>
            <a:ext cx="3013985" cy="2046518"/>
          </a:xfrm>
          <a:custGeom>
            <a:avLst/>
            <a:gdLst>
              <a:gd name="connsiteX0" fmla="*/ 0 w 3013985"/>
              <a:gd name="connsiteY0" fmla="*/ 0 h 2046518"/>
              <a:gd name="connsiteX1" fmla="*/ 2568907 w 3013985"/>
              <a:gd name="connsiteY1" fmla="*/ 0 h 2046518"/>
              <a:gd name="connsiteX2" fmla="*/ 3013985 w 3013985"/>
              <a:gd name="connsiteY2" fmla="*/ 2046518 h 2046518"/>
              <a:gd name="connsiteX3" fmla="*/ 445078 w 3013985"/>
              <a:gd name="connsiteY3" fmla="*/ 2046518 h 20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985" h="2046518">
                <a:moveTo>
                  <a:pt x="0" y="0"/>
                </a:moveTo>
                <a:lnTo>
                  <a:pt x="2568907" y="0"/>
                </a:lnTo>
                <a:lnTo>
                  <a:pt x="3013985" y="2046518"/>
                </a:lnTo>
                <a:lnTo>
                  <a:pt x="445078" y="2046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82F26C-DADB-433D-AA37-E0ABB01CEA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12617" y="2777670"/>
            <a:ext cx="3013985" cy="2046518"/>
          </a:xfrm>
          <a:custGeom>
            <a:avLst/>
            <a:gdLst>
              <a:gd name="connsiteX0" fmla="*/ 0 w 3013985"/>
              <a:gd name="connsiteY0" fmla="*/ 0 h 2046518"/>
              <a:gd name="connsiteX1" fmla="*/ 2568907 w 3013985"/>
              <a:gd name="connsiteY1" fmla="*/ 0 h 2046518"/>
              <a:gd name="connsiteX2" fmla="*/ 3013985 w 3013985"/>
              <a:gd name="connsiteY2" fmla="*/ 2046518 h 2046518"/>
              <a:gd name="connsiteX3" fmla="*/ 445078 w 3013985"/>
              <a:gd name="connsiteY3" fmla="*/ 2046518 h 20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985" h="2046518">
                <a:moveTo>
                  <a:pt x="0" y="0"/>
                </a:moveTo>
                <a:lnTo>
                  <a:pt x="2568907" y="0"/>
                </a:lnTo>
                <a:lnTo>
                  <a:pt x="3013985" y="2046518"/>
                </a:lnTo>
                <a:lnTo>
                  <a:pt x="445078" y="2046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94472E8-48F4-4DBC-88CA-9FA1219982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68159" y="5375728"/>
            <a:ext cx="3013985" cy="2046518"/>
          </a:xfrm>
          <a:custGeom>
            <a:avLst/>
            <a:gdLst>
              <a:gd name="connsiteX0" fmla="*/ 445077 w 3013985"/>
              <a:gd name="connsiteY0" fmla="*/ 0 h 2046518"/>
              <a:gd name="connsiteX1" fmla="*/ 3013985 w 3013985"/>
              <a:gd name="connsiteY1" fmla="*/ 0 h 2046518"/>
              <a:gd name="connsiteX2" fmla="*/ 2568907 w 3013985"/>
              <a:gd name="connsiteY2" fmla="*/ 2046518 h 2046518"/>
              <a:gd name="connsiteX3" fmla="*/ 0 w 3013985"/>
              <a:gd name="connsiteY3" fmla="*/ 2046518 h 20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985" h="2046518">
                <a:moveTo>
                  <a:pt x="445077" y="0"/>
                </a:moveTo>
                <a:lnTo>
                  <a:pt x="3013985" y="0"/>
                </a:lnTo>
                <a:lnTo>
                  <a:pt x="2568907" y="2046518"/>
                </a:lnTo>
                <a:lnTo>
                  <a:pt x="0" y="2046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0030BCF-C84E-4C22-BE16-92F8F175B8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40388" y="5375728"/>
            <a:ext cx="3013985" cy="2046518"/>
          </a:xfrm>
          <a:custGeom>
            <a:avLst/>
            <a:gdLst>
              <a:gd name="connsiteX0" fmla="*/ 445078 w 3013985"/>
              <a:gd name="connsiteY0" fmla="*/ 0 h 2046518"/>
              <a:gd name="connsiteX1" fmla="*/ 3013985 w 3013985"/>
              <a:gd name="connsiteY1" fmla="*/ 0 h 2046518"/>
              <a:gd name="connsiteX2" fmla="*/ 2568907 w 3013985"/>
              <a:gd name="connsiteY2" fmla="*/ 2046518 h 2046518"/>
              <a:gd name="connsiteX3" fmla="*/ 0 w 3013985"/>
              <a:gd name="connsiteY3" fmla="*/ 2046518 h 20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985" h="2046518">
                <a:moveTo>
                  <a:pt x="445078" y="0"/>
                </a:moveTo>
                <a:lnTo>
                  <a:pt x="3013985" y="0"/>
                </a:lnTo>
                <a:lnTo>
                  <a:pt x="2568907" y="2046518"/>
                </a:lnTo>
                <a:lnTo>
                  <a:pt x="0" y="2046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2C0DA90-4CE6-418F-9C93-875BF0BF02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12617" y="5375728"/>
            <a:ext cx="3013985" cy="2046518"/>
          </a:xfrm>
          <a:custGeom>
            <a:avLst/>
            <a:gdLst>
              <a:gd name="connsiteX0" fmla="*/ 445078 w 3013985"/>
              <a:gd name="connsiteY0" fmla="*/ 0 h 2046518"/>
              <a:gd name="connsiteX1" fmla="*/ 3013985 w 3013985"/>
              <a:gd name="connsiteY1" fmla="*/ 0 h 2046518"/>
              <a:gd name="connsiteX2" fmla="*/ 2568907 w 3013985"/>
              <a:gd name="connsiteY2" fmla="*/ 2046518 h 2046518"/>
              <a:gd name="connsiteX3" fmla="*/ 0 w 3013985"/>
              <a:gd name="connsiteY3" fmla="*/ 2046518 h 20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985" h="2046518">
                <a:moveTo>
                  <a:pt x="445078" y="0"/>
                </a:moveTo>
                <a:lnTo>
                  <a:pt x="3013985" y="0"/>
                </a:lnTo>
                <a:lnTo>
                  <a:pt x="2568907" y="2046518"/>
                </a:lnTo>
                <a:lnTo>
                  <a:pt x="0" y="2046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24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C76D5A-08D0-4388-94F7-E9A1CE54F1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98696" y="5143500"/>
            <a:ext cx="4296529" cy="2917375"/>
          </a:xfrm>
          <a:custGeom>
            <a:avLst/>
            <a:gdLst>
              <a:gd name="connsiteX0" fmla="*/ 634472 w 4296529"/>
              <a:gd name="connsiteY0" fmla="*/ 0 h 2917375"/>
              <a:gd name="connsiteX1" fmla="*/ 4296529 w 4296529"/>
              <a:gd name="connsiteY1" fmla="*/ 0 h 2917375"/>
              <a:gd name="connsiteX2" fmla="*/ 3662057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2" y="0"/>
                </a:moveTo>
                <a:lnTo>
                  <a:pt x="4296529" y="0"/>
                </a:lnTo>
                <a:lnTo>
                  <a:pt x="3662057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7D42A2-13EE-4F20-BD76-924775FF9D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95225" y="2226125"/>
            <a:ext cx="4296529" cy="2917375"/>
          </a:xfrm>
          <a:custGeom>
            <a:avLst/>
            <a:gdLst>
              <a:gd name="connsiteX0" fmla="*/ 634472 w 4296529"/>
              <a:gd name="connsiteY0" fmla="*/ 0 h 2917375"/>
              <a:gd name="connsiteX1" fmla="*/ 4296529 w 4296529"/>
              <a:gd name="connsiteY1" fmla="*/ 0 h 2917375"/>
              <a:gd name="connsiteX2" fmla="*/ 3662057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2" y="0"/>
                </a:moveTo>
                <a:lnTo>
                  <a:pt x="4296529" y="0"/>
                </a:lnTo>
                <a:lnTo>
                  <a:pt x="3662057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7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C72221D-09B4-42BB-A452-F36C067FCB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6036" y="0"/>
            <a:ext cx="6654096" cy="3314700"/>
          </a:xfrm>
          <a:custGeom>
            <a:avLst/>
            <a:gdLst>
              <a:gd name="connsiteX0" fmla="*/ 0 w 7230064"/>
              <a:gd name="connsiteY0" fmla="*/ 0 h 2781300"/>
              <a:gd name="connsiteX1" fmla="*/ 7230064 w 7230064"/>
              <a:gd name="connsiteY1" fmla="*/ 0 h 2781300"/>
              <a:gd name="connsiteX2" fmla="*/ 7230064 w 7230064"/>
              <a:gd name="connsiteY2" fmla="*/ 2781300 h 2781300"/>
              <a:gd name="connsiteX3" fmla="*/ 0 w 7230064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0064" h="2781300">
                <a:moveTo>
                  <a:pt x="0" y="0"/>
                </a:moveTo>
                <a:lnTo>
                  <a:pt x="7230064" y="0"/>
                </a:lnTo>
                <a:lnTo>
                  <a:pt x="7230064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786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D27ACEF-5CED-423C-A0CA-B112A7EAD4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819086" y="2603503"/>
            <a:ext cx="3468914" cy="4180114"/>
          </a:xfrm>
          <a:custGeom>
            <a:avLst/>
            <a:gdLst>
              <a:gd name="connsiteX0" fmla="*/ 0 w 3468914"/>
              <a:gd name="connsiteY0" fmla="*/ 0 h 4180114"/>
              <a:gd name="connsiteX1" fmla="*/ 3468914 w 3468914"/>
              <a:gd name="connsiteY1" fmla="*/ 0 h 4180114"/>
              <a:gd name="connsiteX2" fmla="*/ 3468914 w 3468914"/>
              <a:gd name="connsiteY2" fmla="*/ 4180114 h 4180114"/>
              <a:gd name="connsiteX3" fmla="*/ 0 w 3468914"/>
              <a:gd name="connsiteY3" fmla="*/ 4180114 h 41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914" h="4180114">
                <a:moveTo>
                  <a:pt x="0" y="0"/>
                </a:moveTo>
                <a:lnTo>
                  <a:pt x="3468914" y="0"/>
                </a:lnTo>
                <a:lnTo>
                  <a:pt x="3468914" y="4180114"/>
                </a:lnTo>
                <a:lnTo>
                  <a:pt x="0" y="4180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53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70BF6E-5FEE-4835-AC76-F957D28DF7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843657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6C1AB8-5522-4854-8877-BFD15D792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E76984-979D-4CCF-AF05-A2540B387C41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088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66E00C4-B48D-4B76-BAFD-4AB58117C3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5774" y="-1"/>
            <a:ext cx="11662226" cy="2603502"/>
          </a:xfrm>
          <a:custGeom>
            <a:avLst/>
            <a:gdLst>
              <a:gd name="connsiteX0" fmla="*/ 1408639 w 11662226"/>
              <a:gd name="connsiteY0" fmla="*/ 0 h 2603502"/>
              <a:gd name="connsiteX1" fmla="*/ 11662226 w 11662226"/>
              <a:gd name="connsiteY1" fmla="*/ 0 h 2603502"/>
              <a:gd name="connsiteX2" fmla="*/ 11662226 w 11662226"/>
              <a:gd name="connsiteY2" fmla="*/ 435330 h 2603502"/>
              <a:gd name="connsiteX3" fmla="*/ 10489124 w 11662226"/>
              <a:gd name="connsiteY3" fmla="*/ 2603502 h 2603502"/>
              <a:gd name="connsiteX4" fmla="*/ 2300514 w 11662226"/>
              <a:gd name="connsiteY4" fmla="*/ 2603502 h 2603502"/>
              <a:gd name="connsiteX5" fmla="*/ 2300514 w 11662226"/>
              <a:gd name="connsiteY5" fmla="*/ 2603501 h 2603502"/>
              <a:gd name="connsiteX6" fmla="*/ 0 w 11662226"/>
              <a:gd name="connsiteY6" fmla="*/ 2603501 h 260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2226" h="2603502">
                <a:moveTo>
                  <a:pt x="1408639" y="0"/>
                </a:moveTo>
                <a:lnTo>
                  <a:pt x="11662226" y="0"/>
                </a:lnTo>
                <a:lnTo>
                  <a:pt x="11662226" y="435330"/>
                </a:lnTo>
                <a:lnTo>
                  <a:pt x="10489124" y="2603502"/>
                </a:lnTo>
                <a:lnTo>
                  <a:pt x="2300514" y="2603502"/>
                </a:lnTo>
                <a:lnTo>
                  <a:pt x="2300514" y="2603501"/>
                </a:lnTo>
                <a:lnTo>
                  <a:pt x="0" y="2603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4E6AAD1-439E-4549-BF33-8408C4C34E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70358" y="6783615"/>
            <a:ext cx="12384651" cy="3503385"/>
          </a:xfrm>
          <a:custGeom>
            <a:avLst/>
            <a:gdLst>
              <a:gd name="connsiteX0" fmla="*/ 1895527 w 12384651"/>
              <a:gd name="connsiteY0" fmla="*/ 0 h 3503385"/>
              <a:gd name="connsiteX1" fmla="*/ 1934366 w 12384651"/>
              <a:gd name="connsiteY1" fmla="*/ 0 h 3503385"/>
              <a:gd name="connsiteX2" fmla="*/ 10084137 w 12384651"/>
              <a:gd name="connsiteY2" fmla="*/ 0 h 3503385"/>
              <a:gd name="connsiteX3" fmla="*/ 12384651 w 12384651"/>
              <a:gd name="connsiteY3" fmla="*/ 0 h 3503385"/>
              <a:gd name="connsiteX4" fmla="*/ 10489124 w 12384651"/>
              <a:gd name="connsiteY4" fmla="*/ 3503385 h 3503385"/>
              <a:gd name="connsiteX5" fmla="*/ 0 w 12384651"/>
              <a:gd name="connsiteY5" fmla="*/ 3503385 h 350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4651" h="3503385">
                <a:moveTo>
                  <a:pt x="1895527" y="0"/>
                </a:moveTo>
                <a:lnTo>
                  <a:pt x="1934366" y="0"/>
                </a:lnTo>
                <a:lnTo>
                  <a:pt x="10084137" y="0"/>
                </a:lnTo>
                <a:lnTo>
                  <a:pt x="12384651" y="0"/>
                </a:lnTo>
                <a:lnTo>
                  <a:pt x="10489124" y="3503385"/>
                </a:lnTo>
                <a:lnTo>
                  <a:pt x="0" y="35033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851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80D76C-B9CD-4791-BFF9-05370F43D5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7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6797C-A8F2-42B9-8CF1-AC5A3711D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2C78F4-EF18-4F17-BDA9-B7028B7E4800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415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80D76C-B9CD-4791-BFF9-05370F43D5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7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609943" y="1485900"/>
            <a:ext cx="6306457" cy="1828800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5EDF4-9EA3-4940-B6E3-8AD39280D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05A000-9BDB-4BB4-96C7-C729D224834B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767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2903E46-66CC-4AF8-83B8-C3BE2A5DE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12894" y="0"/>
            <a:ext cx="4095750" cy="4819650"/>
          </a:xfrm>
          <a:custGeom>
            <a:avLst/>
            <a:gdLst>
              <a:gd name="connsiteX0" fmla="*/ 0 w 4095750"/>
              <a:gd name="connsiteY0" fmla="*/ 0 h 4819650"/>
              <a:gd name="connsiteX1" fmla="*/ 4095750 w 4095750"/>
              <a:gd name="connsiteY1" fmla="*/ 0 h 4819650"/>
              <a:gd name="connsiteX2" fmla="*/ 4095750 w 4095750"/>
              <a:gd name="connsiteY2" fmla="*/ 4819650 h 4819650"/>
              <a:gd name="connsiteX3" fmla="*/ 0 w 4095750"/>
              <a:gd name="connsiteY3" fmla="*/ 4819650 h 481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4819650">
                <a:moveTo>
                  <a:pt x="0" y="0"/>
                </a:moveTo>
                <a:lnTo>
                  <a:pt x="4095750" y="0"/>
                </a:lnTo>
                <a:lnTo>
                  <a:pt x="4095750" y="4819650"/>
                </a:lnTo>
                <a:lnTo>
                  <a:pt x="0" y="4819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D8253D1-6900-4457-B30A-81F2437FC1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12894" y="7905750"/>
            <a:ext cx="4095750" cy="2381250"/>
          </a:xfrm>
          <a:custGeom>
            <a:avLst/>
            <a:gdLst>
              <a:gd name="connsiteX0" fmla="*/ 0 w 4095750"/>
              <a:gd name="connsiteY0" fmla="*/ 0 h 2381250"/>
              <a:gd name="connsiteX1" fmla="*/ 4095750 w 4095750"/>
              <a:gd name="connsiteY1" fmla="*/ 0 h 2381250"/>
              <a:gd name="connsiteX2" fmla="*/ 4095750 w 4095750"/>
              <a:gd name="connsiteY2" fmla="*/ 2381250 h 2381250"/>
              <a:gd name="connsiteX3" fmla="*/ 0 w 4095750"/>
              <a:gd name="connsiteY3" fmla="*/ 2381250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2381250">
                <a:moveTo>
                  <a:pt x="0" y="0"/>
                </a:moveTo>
                <a:lnTo>
                  <a:pt x="4095750" y="0"/>
                </a:lnTo>
                <a:lnTo>
                  <a:pt x="4095750" y="2381250"/>
                </a:lnTo>
                <a:lnTo>
                  <a:pt x="0" y="23812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448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287977" y="3314700"/>
            <a:ext cx="462842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FCC75-BCBA-4A1D-A368-98FA9EC5A4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97466" y="2084977"/>
            <a:ext cx="3058522" cy="3058522"/>
          </a:xfrm>
          <a:custGeom>
            <a:avLst/>
            <a:gdLst>
              <a:gd name="connsiteX0" fmla="*/ 0 w 3058522"/>
              <a:gd name="connsiteY0" fmla="*/ 0 h 3058522"/>
              <a:gd name="connsiteX1" fmla="*/ 3058522 w 3058522"/>
              <a:gd name="connsiteY1" fmla="*/ 0 h 3058522"/>
              <a:gd name="connsiteX2" fmla="*/ 3058522 w 3058522"/>
              <a:gd name="connsiteY2" fmla="*/ 3058522 h 3058522"/>
              <a:gd name="connsiteX3" fmla="*/ 0 w 3058522"/>
              <a:gd name="connsiteY3" fmla="*/ 3058522 h 305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522" h="3058522">
                <a:moveTo>
                  <a:pt x="0" y="0"/>
                </a:moveTo>
                <a:lnTo>
                  <a:pt x="3058522" y="0"/>
                </a:lnTo>
                <a:lnTo>
                  <a:pt x="3058522" y="3058522"/>
                </a:lnTo>
                <a:lnTo>
                  <a:pt x="0" y="30585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DC0789-6DD2-42C1-9F20-8E79DCFB60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55988" y="2084977"/>
            <a:ext cx="3058522" cy="3058522"/>
          </a:xfrm>
          <a:custGeom>
            <a:avLst/>
            <a:gdLst>
              <a:gd name="connsiteX0" fmla="*/ 0 w 3058522"/>
              <a:gd name="connsiteY0" fmla="*/ 0 h 3058522"/>
              <a:gd name="connsiteX1" fmla="*/ 3058522 w 3058522"/>
              <a:gd name="connsiteY1" fmla="*/ 0 h 3058522"/>
              <a:gd name="connsiteX2" fmla="*/ 3058522 w 3058522"/>
              <a:gd name="connsiteY2" fmla="*/ 3058522 h 3058522"/>
              <a:gd name="connsiteX3" fmla="*/ 0 w 3058522"/>
              <a:gd name="connsiteY3" fmla="*/ 3058522 h 305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522" h="3058522">
                <a:moveTo>
                  <a:pt x="0" y="0"/>
                </a:moveTo>
                <a:lnTo>
                  <a:pt x="3058522" y="0"/>
                </a:lnTo>
                <a:lnTo>
                  <a:pt x="3058522" y="3058522"/>
                </a:lnTo>
                <a:lnTo>
                  <a:pt x="0" y="30585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E3FAF8-02C8-42A1-B30B-E94F3C4F9E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97465" y="5143499"/>
            <a:ext cx="3058522" cy="3058522"/>
          </a:xfrm>
          <a:custGeom>
            <a:avLst/>
            <a:gdLst>
              <a:gd name="connsiteX0" fmla="*/ 0 w 3058522"/>
              <a:gd name="connsiteY0" fmla="*/ 0 h 3058522"/>
              <a:gd name="connsiteX1" fmla="*/ 3058522 w 3058522"/>
              <a:gd name="connsiteY1" fmla="*/ 0 h 3058522"/>
              <a:gd name="connsiteX2" fmla="*/ 3058522 w 3058522"/>
              <a:gd name="connsiteY2" fmla="*/ 3058522 h 3058522"/>
              <a:gd name="connsiteX3" fmla="*/ 0 w 3058522"/>
              <a:gd name="connsiteY3" fmla="*/ 3058522 h 305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522" h="3058522">
                <a:moveTo>
                  <a:pt x="0" y="0"/>
                </a:moveTo>
                <a:lnTo>
                  <a:pt x="3058522" y="0"/>
                </a:lnTo>
                <a:lnTo>
                  <a:pt x="3058522" y="3058522"/>
                </a:lnTo>
                <a:lnTo>
                  <a:pt x="0" y="30585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7593FCA-EC66-42D1-A05C-DD2A38C2D4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5988" y="5143500"/>
            <a:ext cx="3058522" cy="3058522"/>
          </a:xfrm>
          <a:custGeom>
            <a:avLst/>
            <a:gdLst>
              <a:gd name="connsiteX0" fmla="*/ 0 w 3058522"/>
              <a:gd name="connsiteY0" fmla="*/ 0 h 3058522"/>
              <a:gd name="connsiteX1" fmla="*/ 3058522 w 3058522"/>
              <a:gd name="connsiteY1" fmla="*/ 0 h 3058522"/>
              <a:gd name="connsiteX2" fmla="*/ 3058522 w 3058522"/>
              <a:gd name="connsiteY2" fmla="*/ 3058522 h 3058522"/>
              <a:gd name="connsiteX3" fmla="*/ 0 w 3058522"/>
              <a:gd name="connsiteY3" fmla="*/ 3058522 h 305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522" h="3058522">
                <a:moveTo>
                  <a:pt x="0" y="0"/>
                </a:moveTo>
                <a:lnTo>
                  <a:pt x="3058522" y="0"/>
                </a:lnTo>
                <a:lnTo>
                  <a:pt x="3058522" y="3058522"/>
                </a:lnTo>
                <a:lnTo>
                  <a:pt x="0" y="30585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168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14859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2724F0E-82AA-4E81-961D-C995218DA3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901713" y="0"/>
            <a:ext cx="6386286" cy="10287000"/>
          </a:xfrm>
          <a:custGeom>
            <a:avLst/>
            <a:gdLst>
              <a:gd name="connsiteX0" fmla="*/ 0 w 6386286"/>
              <a:gd name="connsiteY0" fmla="*/ 0 h 10287000"/>
              <a:gd name="connsiteX1" fmla="*/ 6386286 w 6386286"/>
              <a:gd name="connsiteY1" fmla="*/ 0 h 10287000"/>
              <a:gd name="connsiteX2" fmla="*/ 6386286 w 6386286"/>
              <a:gd name="connsiteY2" fmla="*/ 10287000 h 10287000"/>
              <a:gd name="connsiteX3" fmla="*/ 0 w 6386286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6286" h="10287000">
                <a:moveTo>
                  <a:pt x="0" y="0"/>
                </a:moveTo>
                <a:lnTo>
                  <a:pt x="6386286" y="0"/>
                </a:lnTo>
                <a:lnTo>
                  <a:pt x="638628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75B42-F493-472E-82D4-71C611D39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49CFA-5FF8-480E-8D37-69340D336742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6484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51435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330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33147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7B7461E-28B6-4E25-A63C-22C86B26EB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E21B9-9696-4226-8519-A1DFF17FF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9883AA-01E8-4B61-9A3E-66AFF62F5A9F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224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69850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444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69850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83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779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51435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872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33147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596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406400" y="1848757"/>
            <a:ext cx="7590971" cy="597444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3"/>
          <p:cNvSpPr/>
          <p:nvPr userDrawn="1"/>
        </p:nvSpPr>
        <p:spPr>
          <a:xfrm>
            <a:off x="7126514" y="-14514"/>
            <a:ext cx="11176000" cy="10319657"/>
          </a:xfrm>
          <a:custGeom>
            <a:avLst/>
            <a:gdLst>
              <a:gd name="connsiteX0" fmla="*/ 4151086 w 11176000"/>
              <a:gd name="connsiteY0" fmla="*/ 0 h 10319657"/>
              <a:gd name="connsiteX1" fmla="*/ 11176000 w 11176000"/>
              <a:gd name="connsiteY1" fmla="*/ 0 h 10319657"/>
              <a:gd name="connsiteX2" fmla="*/ 11176000 w 11176000"/>
              <a:gd name="connsiteY2" fmla="*/ 10319657 h 10319657"/>
              <a:gd name="connsiteX3" fmla="*/ 0 w 11176000"/>
              <a:gd name="connsiteY3" fmla="*/ 10319657 h 10319657"/>
              <a:gd name="connsiteX4" fmla="*/ 4151086 w 11176000"/>
              <a:gd name="connsiteY4" fmla="*/ 0 h 103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6000" h="10319657">
                <a:moveTo>
                  <a:pt x="4151086" y="0"/>
                </a:moveTo>
                <a:lnTo>
                  <a:pt x="11176000" y="0"/>
                </a:lnTo>
                <a:lnTo>
                  <a:pt x="11176000" y="10319657"/>
                </a:lnTo>
                <a:lnTo>
                  <a:pt x="0" y="10319657"/>
                </a:lnTo>
                <a:lnTo>
                  <a:pt x="415108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33147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12AD1-87ED-4285-AC27-6C91347F7A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9021D9-DC8A-4EF4-995B-1CF56412DF4F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455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33147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C9B0158-83D0-41B0-913F-17DB1587B8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0200" y="1627857"/>
            <a:ext cx="7188200" cy="4889500"/>
          </a:xfrm>
          <a:custGeom>
            <a:avLst/>
            <a:gdLst>
              <a:gd name="connsiteX0" fmla="*/ 0 w 7188200"/>
              <a:gd name="connsiteY0" fmla="*/ 0 h 4889500"/>
              <a:gd name="connsiteX1" fmla="*/ 7188200 w 7188200"/>
              <a:gd name="connsiteY1" fmla="*/ 0 h 4889500"/>
              <a:gd name="connsiteX2" fmla="*/ 7188200 w 7188200"/>
              <a:gd name="connsiteY2" fmla="*/ 4889500 h 4889500"/>
              <a:gd name="connsiteX3" fmla="*/ 0 w 7188200"/>
              <a:gd name="connsiteY3" fmla="*/ 4889500 h 488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8200" h="4889500">
                <a:moveTo>
                  <a:pt x="0" y="0"/>
                </a:moveTo>
                <a:lnTo>
                  <a:pt x="7188200" y="0"/>
                </a:lnTo>
                <a:lnTo>
                  <a:pt x="7188200" y="4889500"/>
                </a:lnTo>
                <a:lnTo>
                  <a:pt x="0" y="4889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424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F3B1D2-95B5-4BE9-821B-97D49A695C56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6A84D-2737-4639-BD26-A0BDC5CCC7C0}"/>
              </a:ext>
            </a:extLst>
          </p:cNvPr>
          <p:cNvSpPr/>
          <p:nvPr userDrawn="1"/>
        </p:nvSpPr>
        <p:spPr>
          <a:xfrm>
            <a:off x="0" y="285749"/>
            <a:ext cx="11087099" cy="9829802"/>
          </a:xfrm>
          <a:custGeom>
            <a:avLst/>
            <a:gdLst>
              <a:gd name="connsiteX0" fmla="*/ 7001617 w 11087099"/>
              <a:gd name="connsiteY0" fmla="*/ 0 h 9658351"/>
              <a:gd name="connsiteX1" fmla="*/ 11087099 w 11087099"/>
              <a:gd name="connsiteY1" fmla="*/ 4829176 h 9658351"/>
              <a:gd name="connsiteX2" fmla="*/ 7001617 w 11087099"/>
              <a:gd name="connsiteY2" fmla="*/ 9658351 h 9658351"/>
              <a:gd name="connsiteX3" fmla="*/ 7001617 w 11087099"/>
              <a:gd name="connsiteY3" fmla="*/ 8910167 h 9658351"/>
              <a:gd name="connsiteX4" fmla="*/ 0 w 11087099"/>
              <a:gd name="connsiteY4" fmla="*/ 8910167 h 9658351"/>
              <a:gd name="connsiteX5" fmla="*/ 0 w 11087099"/>
              <a:gd name="connsiteY5" fmla="*/ 748184 h 9658351"/>
              <a:gd name="connsiteX6" fmla="*/ 7001617 w 11087099"/>
              <a:gd name="connsiteY6" fmla="*/ 748184 h 965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7099" h="9658351">
                <a:moveTo>
                  <a:pt x="7001617" y="0"/>
                </a:moveTo>
                <a:lnTo>
                  <a:pt x="11087099" y="4829176"/>
                </a:lnTo>
                <a:lnTo>
                  <a:pt x="7001617" y="9658351"/>
                </a:lnTo>
                <a:lnTo>
                  <a:pt x="7001617" y="8910167"/>
                </a:lnTo>
                <a:lnTo>
                  <a:pt x="0" y="8910167"/>
                </a:lnTo>
                <a:lnTo>
                  <a:pt x="0" y="748184"/>
                </a:lnTo>
                <a:lnTo>
                  <a:pt x="7001617" y="7481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150495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6CD8E1-9226-46E9-8A90-D82255314A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85749"/>
            <a:ext cx="11087099" cy="9658351"/>
          </a:xfrm>
          <a:custGeom>
            <a:avLst/>
            <a:gdLst>
              <a:gd name="connsiteX0" fmla="*/ 7001617 w 11087099"/>
              <a:gd name="connsiteY0" fmla="*/ 0 h 9658351"/>
              <a:gd name="connsiteX1" fmla="*/ 11087099 w 11087099"/>
              <a:gd name="connsiteY1" fmla="*/ 4829176 h 9658351"/>
              <a:gd name="connsiteX2" fmla="*/ 7001617 w 11087099"/>
              <a:gd name="connsiteY2" fmla="*/ 9658351 h 9658351"/>
              <a:gd name="connsiteX3" fmla="*/ 7001617 w 11087099"/>
              <a:gd name="connsiteY3" fmla="*/ 8910167 h 9658351"/>
              <a:gd name="connsiteX4" fmla="*/ 0 w 11087099"/>
              <a:gd name="connsiteY4" fmla="*/ 8910167 h 9658351"/>
              <a:gd name="connsiteX5" fmla="*/ 0 w 11087099"/>
              <a:gd name="connsiteY5" fmla="*/ 748184 h 9658351"/>
              <a:gd name="connsiteX6" fmla="*/ 7001617 w 11087099"/>
              <a:gd name="connsiteY6" fmla="*/ 748184 h 965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7099" h="9658351">
                <a:moveTo>
                  <a:pt x="7001617" y="0"/>
                </a:moveTo>
                <a:lnTo>
                  <a:pt x="11087099" y="4829176"/>
                </a:lnTo>
                <a:lnTo>
                  <a:pt x="7001617" y="9658351"/>
                </a:lnTo>
                <a:lnTo>
                  <a:pt x="7001617" y="8910167"/>
                </a:lnTo>
                <a:lnTo>
                  <a:pt x="0" y="8910167"/>
                </a:lnTo>
                <a:lnTo>
                  <a:pt x="0" y="748184"/>
                </a:lnTo>
                <a:lnTo>
                  <a:pt x="7001617" y="7481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FF7ECC-656B-4537-B394-F42DFCA5D7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  <a:blipFill>
            <a:blip r:embed="rId3">
              <a:biLevel thresh="25000"/>
            </a:blip>
            <a:stretch>
              <a:fillRect/>
            </a:stretch>
          </a:blipFill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CF5AA7-AD93-41F5-9E5C-3C048C8FBC91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8818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1A032A-7983-4C2A-AF28-93624996965D}"/>
              </a:ext>
            </a:extLst>
          </p:cNvPr>
          <p:cNvSpPr/>
          <p:nvPr userDrawn="1"/>
        </p:nvSpPr>
        <p:spPr>
          <a:xfrm>
            <a:off x="4831079" y="285749"/>
            <a:ext cx="11876533" cy="10001251"/>
          </a:xfrm>
          <a:custGeom>
            <a:avLst/>
            <a:gdLst>
              <a:gd name="connsiteX0" fmla="*/ 6200776 w 12401551"/>
              <a:gd name="connsiteY0" fmla="*/ 0 h 10001251"/>
              <a:gd name="connsiteX1" fmla="*/ 12401551 w 12401551"/>
              <a:gd name="connsiteY1" fmla="*/ 3685358 h 10001251"/>
              <a:gd name="connsiteX2" fmla="*/ 11440865 w 12401551"/>
              <a:gd name="connsiteY2" fmla="*/ 3685358 h 10001251"/>
              <a:gd name="connsiteX3" fmla="*/ 11440865 w 12401551"/>
              <a:gd name="connsiteY3" fmla="*/ 10001250 h 10001251"/>
              <a:gd name="connsiteX4" fmla="*/ 960686 w 12401551"/>
              <a:gd name="connsiteY4" fmla="*/ 10001251 h 10001251"/>
              <a:gd name="connsiteX5" fmla="*/ 960686 w 12401551"/>
              <a:gd name="connsiteY5" fmla="*/ 3685358 h 10001251"/>
              <a:gd name="connsiteX6" fmla="*/ 0 w 12401551"/>
              <a:gd name="connsiteY6" fmla="*/ 3685358 h 1000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1551" h="10001251">
                <a:moveTo>
                  <a:pt x="6200776" y="0"/>
                </a:moveTo>
                <a:lnTo>
                  <a:pt x="12401551" y="3685358"/>
                </a:lnTo>
                <a:lnTo>
                  <a:pt x="11440865" y="3685358"/>
                </a:lnTo>
                <a:lnTo>
                  <a:pt x="11440865" y="10001250"/>
                </a:lnTo>
                <a:lnTo>
                  <a:pt x="960686" y="10001251"/>
                </a:lnTo>
                <a:lnTo>
                  <a:pt x="960686" y="3685358"/>
                </a:lnTo>
                <a:lnTo>
                  <a:pt x="0" y="36853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14859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1A811BB-79E6-40DE-90F3-EB2BA7D8AF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1150" y="285748"/>
            <a:ext cx="11411713" cy="10001251"/>
          </a:xfrm>
          <a:custGeom>
            <a:avLst/>
            <a:gdLst>
              <a:gd name="connsiteX0" fmla="*/ 6200776 w 12401551"/>
              <a:gd name="connsiteY0" fmla="*/ 0 h 10001251"/>
              <a:gd name="connsiteX1" fmla="*/ 12401551 w 12401551"/>
              <a:gd name="connsiteY1" fmla="*/ 3685358 h 10001251"/>
              <a:gd name="connsiteX2" fmla="*/ 11440865 w 12401551"/>
              <a:gd name="connsiteY2" fmla="*/ 3685358 h 10001251"/>
              <a:gd name="connsiteX3" fmla="*/ 11440865 w 12401551"/>
              <a:gd name="connsiteY3" fmla="*/ 10001250 h 10001251"/>
              <a:gd name="connsiteX4" fmla="*/ 960686 w 12401551"/>
              <a:gd name="connsiteY4" fmla="*/ 10001251 h 10001251"/>
              <a:gd name="connsiteX5" fmla="*/ 960686 w 12401551"/>
              <a:gd name="connsiteY5" fmla="*/ 3685358 h 10001251"/>
              <a:gd name="connsiteX6" fmla="*/ 0 w 12401551"/>
              <a:gd name="connsiteY6" fmla="*/ 3685358 h 1000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1551" h="10001251">
                <a:moveTo>
                  <a:pt x="6200776" y="0"/>
                </a:moveTo>
                <a:lnTo>
                  <a:pt x="12401551" y="3685358"/>
                </a:lnTo>
                <a:lnTo>
                  <a:pt x="11440865" y="3685358"/>
                </a:lnTo>
                <a:lnTo>
                  <a:pt x="11440865" y="10001250"/>
                </a:lnTo>
                <a:lnTo>
                  <a:pt x="960686" y="10001251"/>
                </a:lnTo>
                <a:lnTo>
                  <a:pt x="960686" y="3685358"/>
                </a:lnTo>
                <a:lnTo>
                  <a:pt x="0" y="3685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333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33147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9064444-FAFA-41B6-8765-832E2F9040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784600" cy="10287000"/>
          </a:xfrm>
          <a:custGeom>
            <a:avLst/>
            <a:gdLst>
              <a:gd name="connsiteX0" fmla="*/ 0 w 3784600"/>
              <a:gd name="connsiteY0" fmla="*/ 0 h 10287000"/>
              <a:gd name="connsiteX1" fmla="*/ 3784600 w 3784600"/>
              <a:gd name="connsiteY1" fmla="*/ 0 h 10287000"/>
              <a:gd name="connsiteX2" fmla="*/ 3784600 w 3784600"/>
              <a:gd name="connsiteY2" fmla="*/ 10287000 h 10287000"/>
              <a:gd name="connsiteX3" fmla="*/ 0 w 37846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600" h="10287000">
                <a:moveTo>
                  <a:pt x="0" y="0"/>
                </a:moveTo>
                <a:lnTo>
                  <a:pt x="3784600" y="0"/>
                </a:lnTo>
                <a:lnTo>
                  <a:pt x="37846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80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33147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9064444-FAFA-41B6-8765-832E2F9040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custGeom>
            <a:avLst/>
            <a:gdLst>
              <a:gd name="connsiteX0" fmla="*/ 0 w 3784600"/>
              <a:gd name="connsiteY0" fmla="*/ 0 h 10287000"/>
              <a:gd name="connsiteX1" fmla="*/ 3784600 w 3784600"/>
              <a:gd name="connsiteY1" fmla="*/ 0 h 10287000"/>
              <a:gd name="connsiteX2" fmla="*/ 3784600 w 3784600"/>
              <a:gd name="connsiteY2" fmla="*/ 10287000 h 10287000"/>
              <a:gd name="connsiteX3" fmla="*/ 0 w 37846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600" h="10287000">
                <a:moveTo>
                  <a:pt x="0" y="0"/>
                </a:moveTo>
                <a:lnTo>
                  <a:pt x="3784600" y="0"/>
                </a:lnTo>
                <a:lnTo>
                  <a:pt x="37846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410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14859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098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14859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33943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1748971" y="1485900"/>
            <a:ext cx="8636000" cy="77451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1D80F2-B5E2-4622-B330-8AEC90B0DD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399" y="843597"/>
            <a:ext cx="8428080" cy="8447888"/>
          </a:xfrm>
          <a:custGeom>
            <a:avLst/>
            <a:gdLst>
              <a:gd name="connsiteX0" fmla="*/ 4780973 w 8428080"/>
              <a:gd name="connsiteY0" fmla="*/ 2985754 h 8447888"/>
              <a:gd name="connsiteX1" fmla="*/ 5031752 w 8428080"/>
              <a:gd name="connsiteY1" fmla="*/ 3066336 h 8447888"/>
              <a:gd name="connsiteX2" fmla="*/ 5376861 w 8428080"/>
              <a:gd name="connsiteY2" fmla="*/ 5027922 h 8447888"/>
              <a:gd name="connsiteX3" fmla="*/ 4468074 w 8428080"/>
              <a:gd name="connsiteY3" fmla="*/ 5608111 h 8447888"/>
              <a:gd name="connsiteX4" fmla="*/ 4190872 w 8428080"/>
              <a:gd name="connsiteY4" fmla="*/ 5629047 h 8447888"/>
              <a:gd name="connsiteX5" fmla="*/ 3416642 w 8428080"/>
              <a:gd name="connsiteY5" fmla="*/ 5373272 h 8447888"/>
              <a:gd name="connsiteX6" fmla="*/ 3071533 w 8428080"/>
              <a:gd name="connsiteY6" fmla="*/ 3411685 h 8447888"/>
              <a:gd name="connsiteX7" fmla="*/ 3186570 w 8428080"/>
              <a:gd name="connsiteY7" fmla="*/ 3266638 h 8447888"/>
              <a:gd name="connsiteX8" fmla="*/ 3805465 w 8428080"/>
              <a:gd name="connsiteY8" fmla="*/ 3241312 h 8447888"/>
              <a:gd name="connsiteX9" fmla="*/ 3830774 w 8428080"/>
              <a:gd name="connsiteY9" fmla="*/ 3858337 h 8447888"/>
              <a:gd name="connsiteX10" fmla="*/ 3787059 w 8428080"/>
              <a:gd name="connsiteY10" fmla="*/ 3913593 h 8447888"/>
              <a:gd name="connsiteX11" fmla="*/ 3918200 w 8428080"/>
              <a:gd name="connsiteY11" fmla="*/ 4657246 h 8447888"/>
              <a:gd name="connsiteX12" fmla="*/ 4316227 w 8428080"/>
              <a:gd name="connsiteY12" fmla="*/ 4744735 h 8447888"/>
              <a:gd name="connsiteX13" fmla="*/ 4661336 w 8428080"/>
              <a:gd name="connsiteY13" fmla="*/ 4526014 h 8447888"/>
              <a:gd name="connsiteX14" fmla="*/ 4530194 w 8428080"/>
              <a:gd name="connsiteY14" fmla="*/ 3782360 h 8447888"/>
              <a:gd name="connsiteX15" fmla="*/ 4422060 w 8428080"/>
              <a:gd name="connsiteY15" fmla="*/ 3172242 h 8447888"/>
              <a:gd name="connsiteX16" fmla="*/ 4780973 w 8428080"/>
              <a:gd name="connsiteY16" fmla="*/ 2985754 h 8447888"/>
              <a:gd name="connsiteX17" fmla="*/ 4221011 w 8428080"/>
              <a:gd name="connsiteY17" fmla="*/ 1418586 h 8447888"/>
              <a:gd name="connsiteX18" fmla="*/ 4787139 w 8428080"/>
              <a:gd name="connsiteY18" fmla="*/ 1476158 h 8447888"/>
              <a:gd name="connsiteX19" fmla="*/ 5808931 w 8428080"/>
              <a:gd name="connsiteY19" fmla="*/ 1911398 h 8447888"/>
              <a:gd name="connsiteX20" fmla="*/ 6559165 w 8428080"/>
              <a:gd name="connsiteY20" fmla="*/ 2678250 h 8447888"/>
              <a:gd name="connsiteX21" fmla="*/ 6966501 w 8428080"/>
              <a:gd name="connsiteY21" fmla="*/ 3670783 h 8447888"/>
              <a:gd name="connsiteX22" fmla="*/ 6964199 w 8428080"/>
              <a:gd name="connsiteY22" fmla="*/ 4783063 h 8447888"/>
              <a:gd name="connsiteX23" fmla="*/ 6241582 w 8428080"/>
              <a:gd name="connsiteY23" fmla="*/ 5259755 h 8447888"/>
              <a:gd name="connsiteX24" fmla="*/ 5765205 w 8428080"/>
              <a:gd name="connsiteY24" fmla="*/ 4536658 h 8447888"/>
              <a:gd name="connsiteX25" fmla="*/ 4538595 w 8428080"/>
              <a:gd name="connsiteY25" fmla="*/ 2675947 h 8447888"/>
              <a:gd name="connsiteX26" fmla="*/ 3358012 w 8428080"/>
              <a:gd name="connsiteY26" fmla="*/ 2903930 h 8447888"/>
              <a:gd name="connsiteX27" fmla="*/ 2681420 w 8428080"/>
              <a:gd name="connsiteY27" fmla="*/ 3901068 h 8447888"/>
              <a:gd name="connsiteX28" fmla="*/ 3908030 w 8428080"/>
              <a:gd name="connsiteY28" fmla="*/ 5761780 h 8447888"/>
              <a:gd name="connsiteX29" fmla="*/ 4552404 w 8428080"/>
              <a:gd name="connsiteY29" fmla="*/ 5759476 h 8447888"/>
              <a:gd name="connsiteX30" fmla="*/ 4681278 w 8428080"/>
              <a:gd name="connsiteY30" fmla="*/ 5745658 h 8447888"/>
              <a:gd name="connsiteX31" fmla="*/ 5279624 w 8428080"/>
              <a:gd name="connsiteY31" fmla="*/ 6229259 h 8447888"/>
              <a:gd name="connsiteX32" fmla="*/ 4810152 w 8428080"/>
              <a:gd name="connsiteY32" fmla="*/ 6956963 h 8447888"/>
              <a:gd name="connsiteX33" fmla="*/ 4234819 w 8428080"/>
              <a:gd name="connsiteY33" fmla="*/ 7018852 h 8447888"/>
              <a:gd name="connsiteX34" fmla="*/ 3659486 w 8428080"/>
              <a:gd name="connsiteY34" fmla="*/ 6961568 h 8447888"/>
              <a:gd name="connsiteX35" fmla="*/ 2637694 w 8428080"/>
              <a:gd name="connsiteY35" fmla="*/ 6526328 h 8447888"/>
              <a:gd name="connsiteX36" fmla="*/ 1887460 w 8428080"/>
              <a:gd name="connsiteY36" fmla="*/ 5759476 h 8447888"/>
              <a:gd name="connsiteX37" fmla="*/ 1480124 w 8428080"/>
              <a:gd name="connsiteY37" fmla="*/ 4766944 h 8447888"/>
              <a:gd name="connsiteX38" fmla="*/ 1482425 w 8428080"/>
              <a:gd name="connsiteY38" fmla="*/ 3654663 h 8447888"/>
              <a:gd name="connsiteX39" fmla="*/ 1917377 w 8428080"/>
              <a:gd name="connsiteY39" fmla="*/ 2632193 h 8447888"/>
              <a:gd name="connsiteX40" fmla="*/ 2683721 w 8428080"/>
              <a:gd name="connsiteY40" fmla="*/ 1881461 h 8447888"/>
              <a:gd name="connsiteX41" fmla="*/ 3675595 w 8428080"/>
              <a:gd name="connsiteY41" fmla="*/ 1471551 h 8447888"/>
              <a:gd name="connsiteX42" fmla="*/ 4221011 w 8428080"/>
              <a:gd name="connsiteY42" fmla="*/ 1418586 h 8447888"/>
              <a:gd name="connsiteX43" fmla="*/ 4225891 w 8428080"/>
              <a:gd name="connsiteY43" fmla="*/ 0 h 8447888"/>
              <a:gd name="connsiteX44" fmla="*/ 5574637 w 8428080"/>
              <a:gd name="connsiteY44" fmla="*/ 223406 h 8447888"/>
              <a:gd name="connsiteX45" fmla="*/ 6976320 w 8428080"/>
              <a:gd name="connsiteY45" fmla="*/ 1027206 h 8447888"/>
              <a:gd name="connsiteX46" fmla="*/ 7975221 w 8428080"/>
              <a:gd name="connsiteY46" fmla="*/ 2300850 h 8447888"/>
              <a:gd name="connsiteX47" fmla="*/ 8426336 w 8428080"/>
              <a:gd name="connsiteY47" fmla="*/ 3915361 h 8447888"/>
              <a:gd name="connsiteX48" fmla="*/ 7860138 w 8428080"/>
              <a:gd name="connsiteY48" fmla="*/ 4571760 h 8447888"/>
              <a:gd name="connsiteX49" fmla="*/ 7206482 w 8428080"/>
              <a:gd name="connsiteY49" fmla="*/ 4005185 h 8447888"/>
              <a:gd name="connsiteX50" fmla="*/ 6175359 w 8428080"/>
              <a:gd name="connsiteY50" fmla="*/ 1955378 h 8447888"/>
              <a:gd name="connsiteX51" fmla="*/ 4000333 w 8428080"/>
              <a:gd name="connsiteY51" fmla="*/ 1232188 h 8447888"/>
              <a:gd name="connsiteX52" fmla="*/ 1231491 w 8428080"/>
              <a:gd name="connsiteY52" fmla="*/ 4442783 h 8447888"/>
              <a:gd name="connsiteX53" fmla="*/ 2262615 w 8428080"/>
              <a:gd name="connsiteY53" fmla="*/ 6492590 h 8447888"/>
              <a:gd name="connsiteX54" fmla="*/ 4437640 w 8428080"/>
              <a:gd name="connsiteY54" fmla="*/ 7215780 h 8447888"/>
              <a:gd name="connsiteX55" fmla="*/ 4723040 w 8428080"/>
              <a:gd name="connsiteY55" fmla="*/ 7178930 h 8447888"/>
              <a:gd name="connsiteX56" fmla="*/ 4826612 w 8428080"/>
              <a:gd name="connsiteY56" fmla="*/ 7172020 h 8447888"/>
              <a:gd name="connsiteX57" fmla="*/ 5429636 w 8428080"/>
              <a:gd name="connsiteY57" fmla="*/ 7681017 h 8447888"/>
              <a:gd name="connsiteX58" fmla="*/ 4930185 w 8428080"/>
              <a:gd name="connsiteY58" fmla="*/ 8388085 h 8447888"/>
              <a:gd name="connsiteX59" fmla="*/ 4527403 w 8428080"/>
              <a:gd name="connsiteY59" fmla="*/ 8436452 h 8447888"/>
              <a:gd name="connsiteX60" fmla="*/ 4314675 w 8428080"/>
              <a:gd name="connsiteY60" fmla="*/ 8446713 h 8447888"/>
              <a:gd name="connsiteX61" fmla="*/ 2863336 w 8428080"/>
              <a:gd name="connsiteY61" fmla="*/ 8224561 h 8447888"/>
              <a:gd name="connsiteX62" fmla="*/ 1461652 w 8428080"/>
              <a:gd name="connsiteY62" fmla="*/ 7420760 h 8447888"/>
              <a:gd name="connsiteX63" fmla="*/ 460451 w 8428080"/>
              <a:gd name="connsiteY63" fmla="*/ 6147116 h 8447888"/>
              <a:gd name="connsiteX64" fmla="*/ 11636 w 8428080"/>
              <a:gd name="connsiteY64" fmla="*/ 4532606 h 8447888"/>
              <a:gd name="connsiteX65" fmla="*/ 221083 w 8428080"/>
              <a:gd name="connsiteY65" fmla="*/ 2867427 h 8447888"/>
              <a:gd name="connsiteX66" fmla="*/ 1026648 w 8428080"/>
              <a:gd name="connsiteY66" fmla="*/ 1462503 h 8447888"/>
              <a:gd name="connsiteX67" fmla="*/ 2297138 w 8428080"/>
              <a:gd name="connsiteY67" fmla="*/ 462934 h 8447888"/>
              <a:gd name="connsiteX68" fmla="*/ 3910570 w 8428080"/>
              <a:gd name="connsiteY68" fmla="*/ 11515 h 8447888"/>
              <a:gd name="connsiteX69" fmla="*/ 4225891 w 8428080"/>
              <a:gd name="connsiteY69" fmla="*/ 0 h 844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428080" h="8447888">
                <a:moveTo>
                  <a:pt x="4780973" y="2985754"/>
                </a:moveTo>
                <a:cubicBezTo>
                  <a:pt x="4868401" y="2985754"/>
                  <a:pt x="4955829" y="3011080"/>
                  <a:pt x="5031752" y="3066336"/>
                </a:cubicBezTo>
                <a:cubicBezTo>
                  <a:pt x="5666752" y="3510685"/>
                  <a:pt x="5823202" y="4392479"/>
                  <a:pt x="5376861" y="5027922"/>
                </a:cubicBezTo>
                <a:cubicBezTo>
                  <a:pt x="5160593" y="5336435"/>
                  <a:pt x="4838491" y="5541343"/>
                  <a:pt x="4468074" y="5608111"/>
                </a:cubicBezTo>
                <a:cubicBezTo>
                  <a:pt x="4375469" y="5624227"/>
                  <a:pt x="4282721" y="5631134"/>
                  <a:pt x="4190872" y="5629047"/>
                </a:cubicBezTo>
                <a:cubicBezTo>
                  <a:pt x="3915324" y="5622788"/>
                  <a:pt x="3647865" y="5535587"/>
                  <a:pt x="3416642" y="5373272"/>
                </a:cubicBezTo>
                <a:cubicBezTo>
                  <a:pt x="2781642" y="4928922"/>
                  <a:pt x="2625192" y="4047129"/>
                  <a:pt x="3071533" y="3411685"/>
                </a:cubicBezTo>
                <a:cubicBezTo>
                  <a:pt x="3106044" y="3361033"/>
                  <a:pt x="3145157" y="3312684"/>
                  <a:pt x="3186570" y="3266638"/>
                </a:cubicBezTo>
                <a:cubicBezTo>
                  <a:pt x="3349921" y="3089358"/>
                  <a:pt x="3626008" y="3077846"/>
                  <a:pt x="3805465" y="3241312"/>
                </a:cubicBezTo>
                <a:cubicBezTo>
                  <a:pt x="3982621" y="3404778"/>
                  <a:pt x="3994125" y="3681058"/>
                  <a:pt x="3830774" y="3858337"/>
                </a:cubicBezTo>
                <a:cubicBezTo>
                  <a:pt x="3814668" y="3876756"/>
                  <a:pt x="3800864" y="3895175"/>
                  <a:pt x="3787059" y="3913593"/>
                </a:cubicBezTo>
                <a:cubicBezTo>
                  <a:pt x="3619106" y="4155339"/>
                  <a:pt x="3676625" y="4489177"/>
                  <a:pt x="3918200" y="4657246"/>
                </a:cubicBezTo>
                <a:cubicBezTo>
                  <a:pt x="4035538" y="4740130"/>
                  <a:pt x="4175882" y="4770062"/>
                  <a:pt x="4316227" y="4744735"/>
                </a:cubicBezTo>
                <a:cubicBezTo>
                  <a:pt x="4456571" y="4721713"/>
                  <a:pt x="4578509" y="4643433"/>
                  <a:pt x="4661336" y="4526014"/>
                </a:cubicBezTo>
                <a:cubicBezTo>
                  <a:pt x="4829289" y="4284269"/>
                  <a:pt x="4771770" y="3950431"/>
                  <a:pt x="4530194" y="3782360"/>
                </a:cubicBezTo>
                <a:cubicBezTo>
                  <a:pt x="4332332" y="3644220"/>
                  <a:pt x="4284016" y="3370243"/>
                  <a:pt x="4422060" y="3172242"/>
                </a:cubicBezTo>
                <a:cubicBezTo>
                  <a:pt x="4507187" y="3052522"/>
                  <a:pt x="4642929" y="2985754"/>
                  <a:pt x="4780973" y="2985754"/>
                </a:cubicBezTo>
                <a:close/>
                <a:moveTo>
                  <a:pt x="4221011" y="1418586"/>
                </a:moveTo>
                <a:cubicBezTo>
                  <a:pt x="4409720" y="1418586"/>
                  <a:pt x="4598430" y="1437009"/>
                  <a:pt x="4787139" y="1476158"/>
                </a:cubicBezTo>
                <a:cubicBezTo>
                  <a:pt x="5155353" y="1552152"/>
                  <a:pt x="5500552" y="1697232"/>
                  <a:pt x="5808931" y="1911398"/>
                </a:cubicBezTo>
                <a:cubicBezTo>
                  <a:pt x="6105803" y="2116352"/>
                  <a:pt x="6358949" y="2374273"/>
                  <a:pt x="6559165" y="2678250"/>
                </a:cubicBezTo>
                <a:cubicBezTo>
                  <a:pt x="6759381" y="2979925"/>
                  <a:pt x="6895160" y="3313840"/>
                  <a:pt x="6966501" y="3670783"/>
                </a:cubicBezTo>
                <a:cubicBezTo>
                  <a:pt x="7040144" y="4036937"/>
                  <a:pt x="7040144" y="4412304"/>
                  <a:pt x="6964199" y="4783063"/>
                </a:cubicBezTo>
                <a:cubicBezTo>
                  <a:pt x="6895160" y="5112373"/>
                  <a:pt x="6570672" y="5326539"/>
                  <a:pt x="6241582" y="5259755"/>
                </a:cubicBezTo>
                <a:cubicBezTo>
                  <a:pt x="5910190" y="5190670"/>
                  <a:pt x="5696165" y="4868269"/>
                  <a:pt x="5765205" y="4536658"/>
                </a:cubicBezTo>
                <a:cubicBezTo>
                  <a:pt x="5937805" y="3684600"/>
                  <a:pt x="5390088" y="2850965"/>
                  <a:pt x="4538595" y="2675947"/>
                </a:cubicBezTo>
                <a:cubicBezTo>
                  <a:pt x="4128958" y="2590741"/>
                  <a:pt x="3707814" y="2671342"/>
                  <a:pt x="3358012" y="2903930"/>
                </a:cubicBezTo>
                <a:cubicBezTo>
                  <a:pt x="3005907" y="3134217"/>
                  <a:pt x="2766569" y="3488857"/>
                  <a:pt x="2681420" y="3901068"/>
                </a:cubicBezTo>
                <a:cubicBezTo>
                  <a:pt x="2508820" y="4753127"/>
                  <a:pt x="3056537" y="5586762"/>
                  <a:pt x="3908030" y="5761780"/>
                </a:cubicBezTo>
                <a:cubicBezTo>
                  <a:pt x="4122054" y="5805534"/>
                  <a:pt x="4338379" y="5805534"/>
                  <a:pt x="4552404" y="5759476"/>
                </a:cubicBezTo>
                <a:cubicBezTo>
                  <a:pt x="4596129" y="5750264"/>
                  <a:pt x="4639854" y="5745658"/>
                  <a:pt x="4681278" y="5745658"/>
                </a:cubicBezTo>
                <a:cubicBezTo>
                  <a:pt x="4964341" y="5745658"/>
                  <a:pt x="5217488" y="5941402"/>
                  <a:pt x="5279624" y="6229259"/>
                </a:cubicBezTo>
                <a:cubicBezTo>
                  <a:pt x="5350966" y="6560871"/>
                  <a:pt x="5139243" y="6885575"/>
                  <a:pt x="4810152" y="6956963"/>
                </a:cubicBezTo>
                <a:cubicBezTo>
                  <a:pt x="4619142" y="6997263"/>
                  <a:pt x="4426980" y="7017989"/>
                  <a:pt x="4234819" y="7018852"/>
                </a:cubicBezTo>
                <a:cubicBezTo>
                  <a:pt x="4042658" y="7019716"/>
                  <a:pt x="3850496" y="7000717"/>
                  <a:pt x="3659486" y="6961568"/>
                </a:cubicBezTo>
                <a:cubicBezTo>
                  <a:pt x="3291272" y="6885575"/>
                  <a:pt x="2946073" y="6740494"/>
                  <a:pt x="2637694" y="6526328"/>
                </a:cubicBezTo>
                <a:cubicBezTo>
                  <a:pt x="2340822" y="6321374"/>
                  <a:pt x="2087676" y="6063454"/>
                  <a:pt x="1887460" y="5759476"/>
                </a:cubicBezTo>
                <a:cubicBezTo>
                  <a:pt x="1687243" y="5457802"/>
                  <a:pt x="1551465" y="5123887"/>
                  <a:pt x="1480124" y="4766944"/>
                </a:cubicBezTo>
                <a:cubicBezTo>
                  <a:pt x="1406481" y="4400788"/>
                  <a:pt x="1406481" y="4025423"/>
                  <a:pt x="1482425" y="3654663"/>
                </a:cubicBezTo>
                <a:cubicBezTo>
                  <a:pt x="1558369" y="3286205"/>
                  <a:pt x="1705655" y="2940776"/>
                  <a:pt x="1917377" y="2632193"/>
                </a:cubicBezTo>
                <a:cubicBezTo>
                  <a:pt x="2122196" y="2332821"/>
                  <a:pt x="2379946" y="2081809"/>
                  <a:pt x="2683721" y="1881461"/>
                </a:cubicBezTo>
                <a:cubicBezTo>
                  <a:pt x="2987497" y="1681112"/>
                  <a:pt x="3321190" y="1542940"/>
                  <a:pt x="3675595" y="1471551"/>
                </a:cubicBezTo>
                <a:cubicBezTo>
                  <a:pt x="3855099" y="1437009"/>
                  <a:pt x="4039206" y="1418586"/>
                  <a:pt x="4221011" y="1418586"/>
                </a:cubicBezTo>
                <a:close/>
                <a:moveTo>
                  <a:pt x="4225891" y="0"/>
                </a:moveTo>
                <a:cubicBezTo>
                  <a:pt x="4683912" y="0"/>
                  <a:pt x="5137330" y="73702"/>
                  <a:pt x="5574637" y="223406"/>
                </a:cubicBezTo>
                <a:cubicBezTo>
                  <a:pt x="6090198" y="398446"/>
                  <a:pt x="6562029" y="667914"/>
                  <a:pt x="6976320" y="1027206"/>
                </a:cubicBezTo>
                <a:cubicBezTo>
                  <a:pt x="7390610" y="1386498"/>
                  <a:pt x="7726647" y="1814885"/>
                  <a:pt x="7975221" y="2300850"/>
                </a:cubicBezTo>
                <a:cubicBezTo>
                  <a:pt x="8233000" y="2802938"/>
                  <a:pt x="8384908" y="3346482"/>
                  <a:pt x="8426336" y="3915361"/>
                </a:cubicBezTo>
                <a:cubicBezTo>
                  <a:pt x="8451655" y="4253924"/>
                  <a:pt x="8198476" y="4546425"/>
                  <a:pt x="7860138" y="4571760"/>
                </a:cubicBezTo>
                <a:cubicBezTo>
                  <a:pt x="7524104" y="4597095"/>
                  <a:pt x="7229497" y="4343748"/>
                  <a:pt x="7206482" y="4005185"/>
                </a:cubicBezTo>
                <a:cubicBezTo>
                  <a:pt x="7146640" y="3205990"/>
                  <a:pt x="6782984" y="2478193"/>
                  <a:pt x="6175359" y="1955378"/>
                </a:cubicBezTo>
                <a:cubicBezTo>
                  <a:pt x="5570033" y="1430259"/>
                  <a:pt x="4798993" y="1174609"/>
                  <a:pt x="4000333" y="1232188"/>
                </a:cubicBezTo>
                <a:cubicBezTo>
                  <a:pt x="2352378" y="1354254"/>
                  <a:pt x="1111808" y="2793725"/>
                  <a:pt x="1231491" y="4442783"/>
                </a:cubicBezTo>
                <a:cubicBezTo>
                  <a:pt x="1291333" y="5241978"/>
                  <a:pt x="1654988" y="5969774"/>
                  <a:pt x="2262615" y="6492590"/>
                </a:cubicBezTo>
                <a:cubicBezTo>
                  <a:pt x="2867939" y="7017709"/>
                  <a:pt x="3638980" y="7273359"/>
                  <a:pt x="4437640" y="7215780"/>
                </a:cubicBezTo>
                <a:cubicBezTo>
                  <a:pt x="4532006" y="7206568"/>
                  <a:pt x="4628674" y="7195051"/>
                  <a:pt x="4723040" y="7178930"/>
                </a:cubicBezTo>
                <a:cubicBezTo>
                  <a:pt x="4757564" y="7174324"/>
                  <a:pt x="4794391" y="7172020"/>
                  <a:pt x="4826612" y="7172020"/>
                </a:cubicBezTo>
                <a:cubicBezTo>
                  <a:pt x="5121220" y="7172020"/>
                  <a:pt x="5378999" y="7381607"/>
                  <a:pt x="5429636" y="7681017"/>
                </a:cubicBezTo>
                <a:cubicBezTo>
                  <a:pt x="5487176" y="8014975"/>
                  <a:pt x="5263919" y="8330506"/>
                  <a:pt x="4930185" y="8388085"/>
                </a:cubicBezTo>
                <a:cubicBezTo>
                  <a:pt x="4796693" y="8411117"/>
                  <a:pt x="4660897" y="8427238"/>
                  <a:pt x="4527403" y="8436452"/>
                </a:cubicBezTo>
                <a:cubicBezTo>
                  <a:pt x="4456341" y="8441633"/>
                  <a:pt x="4385423" y="8445052"/>
                  <a:pt x="4314675" y="8446713"/>
                </a:cubicBezTo>
                <a:cubicBezTo>
                  <a:pt x="3819440" y="8458332"/>
                  <a:pt x="3332577" y="8383766"/>
                  <a:pt x="2863336" y="8224561"/>
                </a:cubicBezTo>
                <a:cubicBezTo>
                  <a:pt x="2347774" y="8049522"/>
                  <a:pt x="1875943" y="7780052"/>
                  <a:pt x="1461652" y="7420760"/>
                </a:cubicBezTo>
                <a:cubicBezTo>
                  <a:pt x="1047362" y="7061470"/>
                  <a:pt x="709025" y="6633082"/>
                  <a:pt x="460451" y="6147116"/>
                </a:cubicBezTo>
                <a:cubicBezTo>
                  <a:pt x="204972" y="5645029"/>
                  <a:pt x="53066" y="5101485"/>
                  <a:pt x="11636" y="4532606"/>
                </a:cubicBezTo>
                <a:cubicBezTo>
                  <a:pt x="-29793" y="3963727"/>
                  <a:pt x="39256" y="3404061"/>
                  <a:pt x="221083" y="2867427"/>
                </a:cubicBezTo>
                <a:cubicBezTo>
                  <a:pt x="396005" y="2351520"/>
                  <a:pt x="667597" y="1877070"/>
                  <a:pt x="1026648" y="1462503"/>
                </a:cubicBezTo>
                <a:cubicBezTo>
                  <a:pt x="1383398" y="1047935"/>
                  <a:pt x="1811498" y="711675"/>
                  <a:pt x="2297138" y="462934"/>
                </a:cubicBezTo>
                <a:cubicBezTo>
                  <a:pt x="2801192" y="204981"/>
                  <a:pt x="3342072" y="52973"/>
                  <a:pt x="3910570" y="11515"/>
                </a:cubicBezTo>
                <a:cubicBezTo>
                  <a:pt x="4016445" y="4606"/>
                  <a:pt x="4120017" y="0"/>
                  <a:pt x="42258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1428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7501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637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7501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2960914"/>
            <a:ext cx="9144000" cy="7326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144000" y="2960914"/>
            <a:ext cx="9144000" cy="73260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1814513" y="4083957"/>
            <a:ext cx="5514975" cy="5080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10958512" y="4083957"/>
            <a:ext cx="5514975" cy="50800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94357-6D8F-4146-85E7-DF600464A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  <a:blipFill>
            <a:blip r:embed="rId3">
              <a:biLevel thresh="25000"/>
            </a:blip>
            <a:stretch>
              <a:fillRect/>
            </a:stretch>
          </a:blip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CB5FD9-8C67-47C0-91FD-E5CB8A6A5BE8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0969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7501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24EDE5-7777-49C8-88F1-5B10A94732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7010401"/>
            <a:ext cx="18288000" cy="3276600"/>
          </a:xfrm>
          <a:custGeom>
            <a:avLst/>
            <a:gdLst>
              <a:gd name="connsiteX0" fmla="*/ 0 w 18288000"/>
              <a:gd name="connsiteY0" fmla="*/ 0 h 3276600"/>
              <a:gd name="connsiteX1" fmla="*/ 18288000 w 18288000"/>
              <a:gd name="connsiteY1" fmla="*/ 0 h 3276600"/>
              <a:gd name="connsiteX2" fmla="*/ 18288000 w 18288000"/>
              <a:gd name="connsiteY2" fmla="*/ 3276600 h 3276600"/>
              <a:gd name="connsiteX3" fmla="*/ 0 w 18288000"/>
              <a:gd name="connsiteY3" fmla="*/ 327660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3276600">
                <a:moveTo>
                  <a:pt x="0" y="0"/>
                </a:moveTo>
                <a:lnTo>
                  <a:pt x="18288000" y="0"/>
                </a:lnTo>
                <a:lnTo>
                  <a:pt x="18288000" y="3276600"/>
                </a:lnTo>
                <a:lnTo>
                  <a:pt x="0" y="3276600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2821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7501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3F2EAD2-14B8-4C9D-9296-283B21CD99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70991" y="4112256"/>
            <a:ext cx="3802743" cy="4673600"/>
          </a:xfrm>
          <a:custGeom>
            <a:avLst/>
            <a:gdLst>
              <a:gd name="connsiteX0" fmla="*/ 0 w 3802743"/>
              <a:gd name="connsiteY0" fmla="*/ 0 h 4673600"/>
              <a:gd name="connsiteX1" fmla="*/ 3802743 w 3802743"/>
              <a:gd name="connsiteY1" fmla="*/ 0 h 4673600"/>
              <a:gd name="connsiteX2" fmla="*/ 3802743 w 3802743"/>
              <a:gd name="connsiteY2" fmla="*/ 4673600 h 4673600"/>
              <a:gd name="connsiteX3" fmla="*/ 0 w 3802743"/>
              <a:gd name="connsiteY3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4673600">
                <a:moveTo>
                  <a:pt x="0" y="0"/>
                </a:moveTo>
                <a:lnTo>
                  <a:pt x="3802743" y="0"/>
                </a:lnTo>
                <a:lnTo>
                  <a:pt x="3802743" y="4673600"/>
                </a:lnTo>
                <a:lnTo>
                  <a:pt x="0" y="46736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86C516-3764-4DD2-A1A6-AC4297FA5F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52174" y="2669738"/>
            <a:ext cx="3802743" cy="4673600"/>
          </a:xfrm>
          <a:custGeom>
            <a:avLst/>
            <a:gdLst>
              <a:gd name="connsiteX0" fmla="*/ 0 w 3802743"/>
              <a:gd name="connsiteY0" fmla="*/ 0 h 4673600"/>
              <a:gd name="connsiteX1" fmla="*/ 3802743 w 3802743"/>
              <a:gd name="connsiteY1" fmla="*/ 0 h 4673600"/>
              <a:gd name="connsiteX2" fmla="*/ 3802743 w 3802743"/>
              <a:gd name="connsiteY2" fmla="*/ 4673600 h 4673600"/>
              <a:gd name="connsiteX3" fmla="*/ 0 w 3802743"/>
              <a:gd name="connsiteY3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4673600">
                <a:moveTo>
                  <a:pt x="0" y="0"/>
                </a:moveTo>
                <a:lnTo>
                  <a:pt x="3802743" y="0"/>
                </a:lnTo>
                <a:lnTo>
                  <a:pt x="3802743" y="4673600"/>
                </a:lnTo>
                <a:lnTo>
                  <a:pt x="0" y="46736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814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7501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8749123-FD61-4461-B990-ADFDE6C6FE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26101" y="2680361"/>
            <a:ext cx="3130134" cy="3130134"/>
          </a:xfrm>
          <a:custGeom>
            <a:avLst/>
            <a:gdLst>
              <a:gd name="connsiteX0" fmla="*/ 1301750 w 2603500"/>
              <a:gd name="connsiteY0" fmla="*/ 0 h 2603500"/>
              <a:gd name="connsiteX1" fmla="*/ 2603500 w 2603500"/>
              <a:gd name="connsiteY1" fmla="*/ 1301750 h 2603500"/>
              <a:gd name="connsiteX2" fmla="*/ 1301750 w 2603500"/>
              <a:gd name="connsiteY2" fmla="*/ 2603500 h 2603500"/>
              <a:gd name="connsiteX3" fmla="*/ 0 w 2603500"/>
              <a:gd name="connsiteY3" fmla="*/ 1301750 h 2603500"/>
              <a:gd name="connsiteX4" fmla="*/ 1301750 w 2603500"/>
              <a:gd name="connsiteY4" fmla="*/ 0 h 26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3500" h="2603500">
                <a:moveTo>
                  <a:pt x="1301750" y="0"/>
                </a:moveTo>
                <a:cubicBezTo>
                  <a:pt x="2020687" y="0"/>
                  <a:pt x="2603500" y="582813"/>
                  <a:pt x="2603500" y="1301750"/>
                </a:cubicBezTo>
                <a:cubicBezTo>
                  <a:pt x="2603500" y="2020687"/>
                  <a:pt x="2020687" y="2603500"/>
                  <a:pt x="1301750" y="2603500"/>
                </a:cubicBezTo>
                <a:cubicBezTo>
                  <a:pt x="582813" y="2603500"/>
                  <a:pt x="0" y="2020687"/>
                  <a:pt x="0" y="1301750"/>
                </a:cubicBezTo>
                <a:cubicBezTo>
                  <a:pt x="0" y="582813"/>
                  <a:pt x="582813" y="0"/>
                  <a:pt x="13017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336A7E-B99E-43AA-BE51-48D200397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80966" y="2680361"/>
            <a:ext cx="3130134" cy="3130134"/>
          </a:xfrm>
          <a:custGeom>
            <a:avLst/>
            <a:gdLst>
              <a:gd name="connsiteX0" fmla="*/ 1301750 w 2603500"/>
              <a:gd name="connsiteY0" fmla="*/ 0 h 2603500"/>
              <a:gd name="connsiteX1" fmla="*/ 2603500 w 2603500"/>
              <a:gd name="connsiteY1" fmla="*/ 1301750 h 2603500"/>
              <a:gd name="connsiteX2" fmla="*/ 1301750 w 2603500"/>
              <a:gd name="connsiteY2" fmla="*/ 2603500 h 2603500"/>
              <a:gd name="connsiteX3" fmla="*/ 0 w 2603500"/>
              <a:gd name="connsiteY3" fmla="*/ 1301750 h 2603500"/>
              <a:gd name="connsiteX4" fmla="*/ 1301750 w 2603500"/>
              <a:gd name="connsiteY4" fmla="*/ 0 h 26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3500" h="2603500">
                <a:moveTo>
                  <a:pt x="1301750" y="0"/>
                </a:moveTo>
                <a:cubicBezTo>
                  <a:pt x="2020687" y="0"/>
                  <a:pt x="2603500" y="582813"/>
                  <a:pt x="2603500" y="1301750"/>
                </a:cubicBezTo>
                <a:cubicBezTo>
                  <a:pt x="2603500" y="2020687"/>
                  <a:pt x="2020687" y="2603500"/>
                  <a:pt x="1301750" y="2603500"/>
                </a:cubicBezTo>
                <a:cubicBezTo>
                  <a:pt x="582813" y="2603500"/>
                  <a:pt x="0" y="2020687"/>
                  <a:pt x="0" y="1301750"/>
                </a:cubicBezTo>
                <a:cubicBezTo>
                  <a:pt x="0" y="582813"/>
                  <a:pt x="582813" y="0"/>
                  <a:pt x="13017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526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1485900"/>
            <a:ext cx="4114800" cy="18288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8587DC-4C0F-4230-BEE4-4B692EBEE1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59117" y="3987800"/>
            <a:ext cx="4169767" cy="3987800"/>
          </a:xfrm>
          <a:custGeom>
            <a:avLst/>
            <a:gdLst>
              <a:gd name="connsiteX0" fmla="*/ 0 w 4169767"/>
              <a:gd name="connsiteY0" fmla="*/ 0 h 3987800"/>
              <a:gd name="connsiteX1" fmla="*/ 4169767 w 4169767"/>
              <a:gd name="connsiteY1" fmla="*/ 0 h 3987800"/>
              <a:gd name="connsiteX2" fmla="*/ 4169767 w 4169767"/>
              <a:gd name="connsiteY2" fmla="*/ 3987800 h 3987800"/>
              <a:gd name="connsiteX3" fmla="*/ 0 w 4169767"/>
              <a:gd name="connsiteY3" fmla="*/ 398780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9767" h="3987800">
                <a:moveTo>
                  <a:pt x="0" y="0"/>
                </a:moveTo>
                <a:lnTo>
                  <a:pt x="4169767" y="0"/>
                </a:lnTo>
                <a:lnTo>
                  <a:pt x="4169767" y="3987800"/>
                </a:lnTo>
                <a:lnTo>
                  <a:pt x="0" y="398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noFill/>
          </a:ln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023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8587DC-4C0F-4230-BEE4-4B692EBEE1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59117" y="1955800"/>
            <a:ext cx="4169767" cy="3987800"/>
          </a:xfrm>
          <a:custGeom>
            <a:avLst/>
            <a:gdLst>
              <a:gd name="connsiteX0" fmla="*/ 0 w 4169767"/>
              <a:gd name="connsiteY0" fmla="*/ 0 h 3987800"/>
              <a:gd name="connsiteX1" fmla="*/ 4169767 w 4169767"/>
              <a:gd name="connsiteY1" fmla="*/ 0 h 3987800"/>
              <a:gd name="connsiteX2" fmla="*/ 4169767 w 4169767"/>
              <a:gd name="connsiteY2" fmla="*/ 3987800 h 3987800"/>
              <a:gd name="connsiteX3" fmla="*/ 0 w 4169767"/>
              <a:gd name="connsiteY3" fmla="*/ 398780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9767" h="3987800">
                <a:moveTo>
                  <a:pt x="0" y="0"/>
                </a:moveTo>
                <a:lnTo>
                  <a:pt x="4169767" y="0"/>
                </a:lnTo>
                <a:lnTo>
                  <a:pt x="4169767" y="3987800"/>
                </a:lnTo>
                <a:lnTo>
                  <a:pt x="0" y="398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noFill/>
          </a:ln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4018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8587DC-4C0F-4230-BEE4-4B692EBEE1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59117" y="787400"/>
            <a:ext cx="4169767" cy="3987800"/>
          </a:xfrm>
          <a:custGeom>
            <a:avLst/>
            <a:gdLst>
              <a:gd name="connsiteX0" fmla="*/ 0 w 4169767"/>
              <a:gd name="connsiteY0" fmla="*/ 0 h 3987800"/>
              <a:gd name="connsiteX1" fmla="*/ 4169767 w 4169767"/>
              <a:gd name="connsiteY1" fmla="*/ 0 h 3987800"/>
              <a:gd name="connsiteX2" fmla="*/ 4169767 w 4169767"/>
              <a:gd name="connsiteY2" fmla="*/ 3987800 h 3987800"/>
              <a:gd name="connsiteX3" fmla="*/ 0 w 4169767"/>
              <a:gd name="connsiteY3" fmla="*/ 398780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9767" h="3987800">
                <a:moveTo>
                  <a:pt x="0" y="0"/>
                </a:moveTo>
                <a:lnTo>
                  <a:pt x="4169767" y="0"/>
                </a:lnTo>
                <a:lnTo>
                  <a:pt x="4169767" y="3987800"/>
                </a:lnTo>
                <a:lnTo>
                  <a:pt x="0" y="398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noFill/>
          </a:ln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ACB6F88-BF5F-455A-BD2F-556D2FB724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9117" y="5511800"/>
            <a:ext cx="4169767" cy="3987800"/>
          </a:xfrm>
          <a:custGeom>
            <a:avLst/>
            <a:gdLst>
              <a:gd name="connsiteX0" fmla="*/ 0 w 4169767"/>
              <a:gd name="connsiteY0" fmla="*/ 0 h 3987800"/>
              <a:gd name="connsiteX1" fmla="*/ 4169767 w 4169767"/>
              <a:gd name="connsiteY1" fmla="*/ 0 h 3987800"/>
              <a:gd name="connsiteX2" fmla="*/ 4169767 w 4169767"/>
              <a:gd name="connsiteY2" fmla="*/ 3987800 h 3987800"/>
              <a:gd name="connsiteX3" fmla="*/ 0 w 4169767"/>
              <a:gd name="connsiteY3" fmla="*/ 398780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9767" h="3987800">
                <a:moveTo>
                  <a:pt x="0" y="0"/>
                </a:moveTo>
                <a:lnTo>
                  <a:pt x="4169767" y="0"/>
                </a:lnTo>
                <a:lnTo>
                  <a:pt x="4169767" y="3987800"/>
                </a:lnTo>
                <a:lnTo>
                  <a:pt x="0" y="398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noFill/>
          </a:ln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316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791D7F-8A77-4E4E-82FF-86D97BF6B4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11232" y="3193140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FEC93B7-7CD3-4F5C-92C8-A1E6EE2278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1047" y="3193140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5BF48E9-DDB7-4BDD-8B1D-9DFF874EEB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50864" y="3193140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60F2DB6-BC5A-4F32-B479-F6C32E8EAD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71600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A42A0DE-CF48-4D48-8997-129BFF90A9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41416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AC7BBF3-15EB-4212-9B3F-2CA9D59BD8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1231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57BBF58-2F8F-40FE-AE4E-BD38659FFA2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1046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A50F0A7-8E35-47F6-BEC5-B73413E323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450860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9C4DF1B-01A3-470A-BFA0-B7C2A43B828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720672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BADB6F2-FABB-43C7-9266-4F09F6F8766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990480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7501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0009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2CBC2F-D92A-4E92-B690-CA8EF8801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25258" y="3532413"/>
            <a:ext cx="2670630" cy="2670630"/>
          </a:xfrm>
          <a:custGeom>
            <a:avLst/>
            <a:gdLst>
              <a:gd name="connsiteX0" fmla="*/ 1335315 w 2670630"/>
              <a:gd name="connsiteY0" fmla="*/ 0 h 2670630"/>
              <a:gd name="connsiteX1" fmla="*/ 2670630 w 2670630"/>
              <a:gd name="connsiteY1" fmla="*/ 1335315 h 2670630"/>
              <a:gd name="connsiteX2" fmla="*/ 1335315 w 2670630"/>
              <a:gd name="connsiteY2" fmla="*/ 2670630 h 2670630"/>
              <a:gd name="connsiteX3" fmla="*/ 0 w 2670630"/>
              <a:gd name="connsiteY3" fmla="*/ 1335315 h 2670630"/>
              <a:gd name="connsiteX4" fmla="*/ 1335315 w 2670630"/>
              <a:gd name="connsiteY4" fmla="*/ 0 h 267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0630" h="2670630">
                <a:moveTo>
                  <a:pt x="1335315" y="0"/>
                </a:moveTo>
                <a:cubicBezTo>
                  <a:pt x="2072789" y="0"/>
                  <a:pt x="2670630" y="597841"/>
                  <a:pt x="2670630" y="1335315"/>
                </a:cubicBezTo>
                <a:cubicBezTo>
                  <a:pt x="2670630" y="2072789"/>
                  <a:pt x="2072789" y="2670630"/>
                  <a:pt x="1335315" y="2670630"/>
                </a:cubicBezTo>
                <a:cubicBezTo>
                  <a:pt x="597841" y="2670630"/>
                  <a:pt x="0" y="2072789"/>
                  <a:pt x="0" y="1335315"/>
                </a:cubicBezTo>
                <a:cubicBezTo>
                  <a:pt x="0" y="597841"/>
                  <a:pt x="597841" y="0"/>
                  <a:pt x="1335315" y="0"/>
                </a:cubicBez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9124E4-6121-41CB-831B-59302B0BA0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8686" y="3532414"/>
            <a:ext cx="2670630" cy="2670630"/>
          </a:xfrm>
          <a:custGeom>
            <a:avLst/>
            <a:gdLst>
              <a:gd name="connsiteX0" fmla="*/ 1335315 w 2670630"/>
              <a:gd name="connsiteY0" fmla="*/ 0 h 2670630"/>
              <a:gd name="connsiteX1" fmla="*/ 2670630 w 2670630"/>
              <a:gd name="connsiteY1" fmla="*/ 1335315 h 2670630"/>
              <a:gd name="connsiteX2" fmla="*/ 1335315 w 2670630"/>
              <a:gd name="connsiteY2" fmla="*/ 2670630 h 2670630"/>
              <a:gd name="connsiteX3" fmla="*/ 0 w 2670630"/>
              <a:gd name="connsiteY3" fmla="*/ 1335315 h 2670630"/>
              <a:gd name="connsiteX4" fmla="*/ 1335315 w 2670630"/>
              <a:gd name="connsiteY4" fmla="*/ 0 h 267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0630" h="2670630">
                <a:moveTo>
                  <a:pt x="1335315" y="0"/>
                </a:moveTo>
                <a:cubicBezTo>
                  <a:pt x="2072789" y="0"/>
                  <a:pt x="2670630" y="597841"/>
                  <a:pt x="2670630" y="1335315"/>
                </a:cubicBezTo>
                <a:cubicBezTo>
                  <a:pt x="2670630" y="2072789"/>
                  <a:pt x="2072789" y="2670630"/>
                  <a:pt x="1335315" y="2670630"/>
                </a:cubicBezTo>
                <a:cubicBezTo>
                  <a:pt x="597841" y="2670630"/>
                  <a:pt x="0" y="2072789"/>
                  <a:pt x="0" y="1335315"/>
                </a:cubicBezTo>
                <a:cubicBezTo>
                  <a:pt x="0" y="597841"/>
                  <a:pt x="597841" y="0"/>
                  <a:pt x="1335315" y="0"/>
                </a:cubicBez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98A1D8-E3B5-4B58-A6EB-738B491D2B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92113" y="3532413"/>
            <a:ext cx="2670630" cy="2670630"/>
          </a:xfrm>
          <a:custGeom>
            <a:avLst/>
            <a:gdLst>
              <a:gd name="connsiteX0" fmla="*/ 1335315 w 2670630"/>
              <a:gd name="connsiteY0" fmla="*/ 0 h 2670630"/>
              <a:gd name="connsiteX1" fmla="*/ 2670630 w 2670630"/>
              <a:gd name="connsiteY1" fmla="*/ 1335315 h 2670630"/>
              <a:gd name="connsiteX2" fmla="*/ 1335315 w 2670630"/>
              <a:gd name="connsiteY2" fmla="*/ 2670630 h 2670630"/>
              <a:gd name="connsiteX3" fmla="*/ 0 w 2670630"/>
              <a:gd name="connsiteY3" fmla="*/ 1335315 h 2670630"/>
              <a:gd name="connsiteX4" fmla="*/ 1335315 w 2670630"/>
              <a:gd name="connsiteY4" fmla="*/ 0 h 267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0630" h="2670630">
                <a:moveTo>
                  <a:pt x="1335315" y="0"/>
                </a:moveTo>
                <a:cubicBezTo>
                  <a:pt x="2072789" y="0"/>
                  <a:pt x="2670630" y="597841"/>
                  <a:pt x="2670630" y="1335315"/>
                </a:cubicBezTo>
                <a:cubicBezTo>
                  <a:pt x="2670630" y="2072789"/>
                  <a:pt x="2072789" y="2670630"/>
                  <a:pt x="1335315" y="2670630"/>
                </a:cubicBezTo>
                <a:cubicBezTo>
                  <a:pt x="597841" y="2670630"/>
                  <a:pt x="0" y="2072789"/>
                  <a:pt x="0" y="1335315"/>
                </a:cubicBezTo>
                <a:cubicBezTo>
                  <a:pt x="0" y="597841"/>
                  <a:pt x="597841" y="0"/>
                  <a:pt x="1335315" y="0"/>
                </a:cubicBez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35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074400" y="3314700"/>
            <a:ext cx="5842000" cy="20193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DF0C2A4E-137B-45F3-BB1A-961F39A7D2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3072"/>
            <a:ext cx="5899354" cy="5899354"/>
          </a:xfrm>
          <a:custGeom>
            <a:avLst/>
            <a:gdLst>
              <a:gd name="connsiteX0" fmla="*/ 0 w 5899354"/>
              <a:gd name="connsiteY0" fmla="*/ 0 h 5899354"/>
              <a:gd name="connsiteX1" fmla="*/ 5899354 w 5899354"/>
              <a:gd name="connsiteY1" fmla="*/ 0 h 5899354"/>
              <a:gd name="connsiteX2" fmla="*/ 0 w 5899354"/>
              <a:gd name="connsiteY2" fmla="*/ 5899354 h 589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9354" h="5899354">
                <a:moveTo>
                  <a:pt x="0" y="0"/>
                </a:moveTo>
                <a:lnTo>
                  <a:pt x="5899354" y="0"/>
                </a:lnTo>
                <a:lnTo>
                  <a:pt x="0" y="58993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7499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8A3DF7-258B-4D70-93DE-A3212A5F55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71598" y="3706586"/>
            <a:ext cx="2824720" cy="2970064"/>
          </a:xfrm>
          <a:custGeom>
            <a:avLst/>
            <a:gdLst>
              <a:gd name="connsiteX0" fmla="*/ 0 w 2824720"/>
              <a:gd name="connsiteY0" fmla="*/ 0 h 2970064"/>
              <a:gd name="connsiteX1" fmla="*/ 2824720 w 2824720"/>
              <a:gd name="connsiteY1" fmla="*/ 0 h 2970064"/>
              <a:gd name="connsiteX2" fmla="*/ 2824720 w 2824720"/>
              <a:gd name="connsiteY2" fmla="*/ 2970064 h 2970064"/>
              <a:gd name="connsiteX3" fmla="*/ 0 w 2824720"/>
              <a:gd name="connsiteY3" fmla="*/ 2970064 h 297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720" h="2970064">
                <a:moveTo>
                  <a:pt x="0" y="0"/>
                </a:moveTo>
                <a:lnTo>
                  <a:pt x="2824720" y="0"/>
                </a:lnTo>
                <a:lnTo>
                  <a:pt x="2824720" y="2970064"/>
                </a:lnTo>
                <a:lnTo>
                  <a:pt x="0" y="2970064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2DA8646-CF5B-44F3-B828-4342181AE8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2453" y="3706586"/>
            <a:ext cx="2824720" cy="2970064"/>
          </a:xfrm>
          <a:custGeom>
            <a:avLst/>
            <a:gdLst>
              <a:gd name="connsiteX0" fmla="*/ 0 w 2824720"/>
              <a:gd name="connsiteY0" fmla="*/ 0 h 2970064"/>
              <a:gd name="connsiteX1" fmla="*/ 2824720 w 2824720"/>
              <a:gd name="connsiteY1" fmla="*/ 0 h 2970064"/>
              <a:gd name="connsiteX2" fmla="*/ 2824720 w 2824720"/>
              <a:gd name="connsiteY2" fmla="*/ 2970064 h 2970064"/>
              <a:gd name="connsiteX3" fmla="*/ 0 w 2824720"/>
              <a:gd name="connsiteY3" fmla="*/ 2970064 h 297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720" h="2970064">
                <a:moveTo>
                  <a:pt x="0" y="0"/>
                </a:moveTo>
                <a:lnTo>
                  <a:pt x="2824720" y="0"/>
                </a:lnTo>
                <a:lnTo>
                  <a:pt x="2824720" y="2970064"/>
                </a:lnTo>
                <a:lnTo>
                  <a:pt x="0" y="2970064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1E363D6-3F09-4EE1-B650-E1C413306D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93310" y="3706586"/>
            <a:ext cx="2824720" cy="2970064"/>
          </a:xfrm>
          <a:custGeom>
            <a:avLst/>
            <a:gdLst>
              <a:gd name="connsiteX0" fmla="*/ 0 w 2824720"/>
              <a:gd name="connsiteY0" fmla="*/ 0 h 2970064"/>
              <a:gd name="connsiteX1" fmla="*/ 2824720 w 2824720"/>
              <a:gd name="connsiteY1" fmla="*/ 0 h 2970064"/>
              <a:gd name="connsiteX2" fmla="*/ 2824720 w 2824720"/>
              <a:gd name="connsiteY2" fmla="*/ 2970064 h 2970064"/>
              <a:gd name="connsiteX3" fmla="*/ 0 w 2824720"/>
              <a:gd name="connsiteY3" fmla="*/ 2970064 h 297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720" h="2970064">
                <a:moveTo>
                  <a:pt x="0" y="0"/>
                </a:moveTo>
                <a:lnTo>
                  <a:pt x="2824720" y="0"/>
                </a:lnTo>
                <a:lnTo>
                  <a:pt x="2824720" y="2970064"/>
                </a:lnTo>
                <a:lnTo>
                  <a:pt x="0" y="2970064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A6F54AC-0D11-4F7B-ABA1-F466CFC8ED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854164" y="3706586"/>
            <a:ext cx="2824720" cy="2970064"/>
          </a:xfrm>
          <a:custGeom>
            <a:avLst/>
            <a:gdLst>
              <a:gd name="connsiteX0" fmla="*/ 0 w 2824720"/>
              <a:gd name="connsiteY0" fmla="*/ 0 h 2970064"/>
              <a:gd name="connsiteX1" fmla="*/ 2824720 w 2824720"/>
              <a:gd name="connsiteY1" fmla="*/ 0 h 2970064"/>
              <a:gd name="connsiteX2" fmla="*/ 2824720 w 2824720"/>
              <a:gd name="connsiteY2" fmla="*/ 2970064 h 2970064"/>
              <a:gd name="connsiteX3" fmla="*/ 0 w 2824720"/>
              <a:gd name="connsiteY3" fmla="*/ 2970064 h 297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720" h="2970064">
                <a:moveTo>
                  <a:pt x="0" y="0"/>
                </a:moveTo>
                <a:lnTo>
                  <a:pt x="2824720" y="0"/>
                </a:lnTo>
                <a:lnTo>
                  <a:pt x="2824720" y="2970064"/>
                </a:lnTo>
                <a:lnTo>
                  <a:pt x="0" y="2970064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9604A0A-DC90-4DF0-BC0A-7BF4EE4C0A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091679" y="3706586"/>
            <a:ext cx="2824720" cy="2970064"/>
          </a:xfrm>
          <a:custGeom>
            <a:avLst/>
            <a:gdLst>
              <a:gd name="connsiteX0" fmla="*/ 0 w 2824720"/>
              <a:gd name="connsiteY0" fmla="*/ 0 h 2970064"/>
              <a:gd name="connsiteX1" fmla="*/ 2824720 w 2824720"/>
              <a:gd name="connsiteY1" fmla="*/ 0 h 2970064"/>
              <a:gd name="connsiteX2" fmla="*/ 2824720 w 2824720"/>
              <a:gd name="connsiteY2" fmla="*/ 2970064 h 2970064"/>
              <a:gd name="connsiteX3" fmla="*/ 0 w 2824720"/>
              <a:gd name="connsiteY3" fmla="*/ 2970064 h 297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720" h="2970064">
                <a:moveTo>
                  <a:pt x="0" y="0"/>
                </a:moveTo>
                <a:lnTo>
                  <a:pt x="2824720" y="0"/>
                </a:lnTo>
                <a:lnTo>
                  <a:pt x="2824720" y="2970064"/>
                </a:lnTo>
                <a:lnTo>
                  <a:pt x="0" y="2970064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684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2587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1110344" y="3265713"/>
            <a:ext cx="7336969" cy="418011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9840685" y="3265712"/>
            <a:ext cx="7336972" cy="418011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166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2764973" y="2989943"/>
            <a:ext cx="6139542" cy="4064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9383486" y="2989943"/>
            <a:ext cx="6139542" cy="4064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144000" y="2699661"/>
            <a:ext cx="0" cy="640079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849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9550400" y="3314701"/>
            <a:ext cx="7366000" cy="548639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3314700"/>
            <a:ext cx="9144000" cy="5486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847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371600" y="2888343"/>
            <a:ext cx="15544800" cy="408395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8069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793FD2-B479-43B8-BC89-8CCBD943ACD0}"/>
              </a:ext>
            </a:extLst>
          </p:cNvPr>
          <p:cNvSpPr/>
          <p:nvPr userDrawn="1"/>
        </p:nvSpPr>
        <p:spPr>
          <a:xfrm>
            <a:off x="15841014" y="8384146"/>
            <a:ext cx="2099256" cy="190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FDB25A-0BF2-43AA-8043-615A4BFB1B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" y="4812889"/>
            <a:ext cx="18307043" cy="5474111"/>
          </a:xfrm>
          <a:custGeom>
            <a:avLst/>
            <a:gdLst>
              <a:gd name="connsiteX0" fmla="*/ 3238499 w 18307043"/>
              <a:gd name="connsiteY0" fmla="*/ 3219450 h 5474111"/>
              <a:gd name="connsiteX1" fmla="*/ 3848100 w 18307043"/>
              <a:gd name="connsiteY1" fmla="*/ 3829051 h 5474111"/>
              <a:gd name="connsiteX2" fmla="*/ 3848100 w 18307043"/>
              <a:gd name="connsiteY2" fmla="*/ 5474111 h 5474111"/>
              <a:gd name="connsiteX3" fmla="*/ 2628899 w 18307043"/>
              <a:gd name="connsiteY3" fmla="*/ 5474111 h 5474111"/>
              <a:gd name="connsiteX4" fmla="*/ 2628899 w 18307043"/>
              <a:gd name="connsiteY4" fmla="*/ 3829051 h 5474111"/>
              <a:gd name="connsiteX5" fmla="*/ 3238499 w 18307043"/>
              <a:gd name="connsiteY5" fmla="*/ 3219450 h 5474111"/>
              <a:gd name="connsiteX6" fmla="*/ 609600 w 18307043"/>
              <a:gd name="connsiteY6" fmla="*/ 3048000 h 5474111"/>
              <a:gd name="connsiteX7" fmla="*/ 1219200 w 18307043"/>
              <a:gd name="connsiteY7" fmla="*/ 3657601 h 5474111"/>
              <a:gd name="connsiteX8" fmla="*/ 1219200 w 18307043"/>
              <a:gd name="connsiteY8" fmla="*/ 5474111 h 5474111"/>
              <a:gd name="connsiteX9" fmla="*/ 0 w 18307043"/>
              <a:gd name="connsiteY9" fmla="*/ 5474111 h 5474111"/>
              <a:gd name="connsiteX10" fmla="*/ 0 w 18307043"/>
              <a:gd name="connsiteY10" fmla="*/ 3657601 h 5474111"/>
              <a:gd name="connsiteX11" fmla="*/ 609600 w 18307043"/>
              <a:gd name="connsiteY11" fmla="*/ 3048000 h 5474111"/>
              <a:gd name="connsiteX12" fmla="*/ 1924049 w 18307043"/>
              <a:gd name="connsiteY12" fmla="*/ 2781300 h 5474111"/>
              <a:gd name="connsiteX13" fmla="*/ 2533650 w 18307043"/>
              <a:gd name="connsiteY13" fmla="*/ 3390900 h 5474111"/>
              <a:gd name="connsiteX14" fmla="*/ 2533650 w 18307043"/>
              <a:gd name="connsiteY14" fmla="*/ 5474111 h 5474111"/>
              <a:gd name="connsiteX15" fmla="*/ 1314448 w 18307043"/>
              <a:gd name="connsiteY15" fmla="*/ 5474111 h 5474111"/>
              <a:gd name="connsiteX16" fmla="*/ 1314448 w 18307043"/>
              <a:gd name="connsiteY16" fmla="*/ 3390900 h 5474111"/>
              <a:gd name="connsiteX17" fmla="*/ 1924049 w 18307043"/>
              <a:gd name="connsiteY17" fmla="*/ 2781300 h 5474111"/>
              <a:gd name="connsiteX18" fmla="*/ 5867398 w 18307043"/>
              <a:gd name="connsiteY18" fmla="*/ 1924050 h 5474111"/>
              <a:gd name="connsiteX19" fmla="*/ 6476998 w 18307043"/>
              <a:gd name="connsiteY19" fmla="*/ 2533650 h 5474111"/>
              <a:gd name="connsiteX20" fmla="*/ 6476998 w 18307043"/>
              <a:gd name="connsiteY20" fmla="*/ 5474111 h 5474111"/>
              <a:gd name="connsiteX21" fmla="*/ 5257798 w 18307043"/>
              <a:gd name="connsiteY21" fmla="*/ 5474111 h 5474111"/>
              <a:gd name="connsiteX22" fmla="*/ 5257798 w 18307043"/>
              <a:gd name="connsiteY22" fmla="*/ 2533650 h 5474111"/>
              <a:gd name="connsiteX23" fmla="*/ 5867398 w 18307043"/>
              <a:gd name="connsiteY23" fmla="*/ 1924050 h 5474111"/>
              <a:gd name="connsiteX24" fmla="*/ 17697443 w 18307043"/>
              <a:gd name="connsiteY24" fmla="*/ 1714500 h 5474111"/>
              <a:gd name="connsiteX25" fmla="*/ 18307043 w 18307043"/>
              <a:gd name="connsiteY25" fmla="*/ 2324100 h 5474111"/>
              <a:gd name="connsiteX26" fmla="*/ 18307043 w 18307043"/>
              <a:gd name="connsiteY26" fmla="*/ 5474111 h 5474111"/>
              <a:gd name="connsiteX27" fmla="*/ 17087843 w 18307043"/>
              <a:gd name="connsiteY27" fmla="*/ 5474111 h 5474111"/>
              <a:gd name="connsiteX28" fmla="*/ 17087843 w 18307043"/>
              <a:gd name="connsiteY28" fmla="*/ 2324100 h 5474111"/>
              <a:gd name="connsiteX29" fmla="*/ 17697443 w 18307043"/>
              <a:gd name="connsiteY29" fmla="*/ 1714500 h 5474111"/>
              <a:gd name="connsiteX30" fmla="*/ 12439645 w 18307043"/>
              <a:gd name="connsiteY30" fmla="*/ 1485900 h 5474111"/>
              <a:gd name="connsiteX31" fmla="*/ 13049245 w 18307043"/>
              <a:gd name="connsiteY31" fmla="*/ 2095500 h 5474111"/>
              <a:gd name="connsiteX32" fmla="*/ 13049245 w 18307043"/>
              <a:gd name="connsiteY32" fmla="*/ 5474111 h 5474111"/>
              <a:gd name="connsiteX33" fmla="*/ 11830045 w 18307043"/>
              <a:gd name="connsiteY33" fmla="*/ 5474111 h 5474111"/>
              <a:gd name="connsiteX34" fmla="*/ 11830045 w 18307043"/>
              <a:gd name="connsiteY34" fmla="*/ 2095500 h 5474111"/>
              <a:gd name="connsiteX35" fmla="*/ 12439645 w 18307043"/>
              <a:gd name="connsiteY35" fmla="*/ 1485900 h 5474111"/>
              <a:gd name="connsiteX36" fmla="*/ 9810745 w 18307043"/>
              <a:gd name="connsiteY36" fmla="*/ 1485900 h 5474111"/>
              <a:gd name="connsiteX37" fmla="*/ 10420345 w 18307043"/>
              <a:gd name="connsiteY37" fmla="*/ 2095500 h 5474111"/>
              <a:gd name="connsiteX38" fmla="*/ 10420345 w 18307043"/>
              <a:gd name="connsiteY38" fmla="*/ 5474111 h 5474111"/>
              <a:gd name="connsiteX39" fmla="*/ 9201145 w 18307043"/>
              <a:gd name="connsiteY39" fmla="*/ 5474111 h 5474111"/>
              <a:gd name="connsiteX40" fmla="*/ 9201145 w 18307043"/>
              <a:gd name="connsiteY40" fmla="*/ 2095500 h 5474111"/>
              <a:gd name="connsiteX41" fmla="*/ 9810745 w 18307043"/>
              <a:gd name="connsiteY41" fmla="*/ 1485900 h 5474111"/>
              <a:gd name="connsiteX42" fmla="*/ 4552948 w 18307043"/>
              <a:gd name="connsiteY42" fmla="*/ 1314450 h 5474111"/>
              <a:gd name="connsiteX43" fmla="*/ 5162549 w 18307043"/>
              <a:gd name="connsiteY43" fmla="*/ 1924050 h 5474111"/>
              <a:gd name="connsiteX44" fmla="*/ 5162549 w 18307043"/>
              <a:gd name="connsiteY44" fmla="*/ 5474111 h 5474111"/>
              <a:gd name="connsiteX45" fmla="*/ 3943349 w 18307043"/>
              <a:gd name="connsiteY45" fmla="*/ 5474111 h 5474111"/>
              <a:gd name="connsiteX46" fmla="*/ 3943349 w 18307043"/>
              <a:gd name="connsiteY46" fmla="*/ 1924050 h 5474111"/>
              <a:gd name="connsiteX47" fmla="*/ 4552948 w 18307043"/>
              <a:gd name="connsiteY47" fmla="*/ 1314450 h 5474111"/>
              <a:gd name="connsiteX48" fmla="*/ 16382995 w 18307043"/>
              <a:gd name="connsiteY48" fmla="*/ 914400 h 5474111"/>
              <a:gd name="connsiteX49" fmla="*/ 16992595 w 18307043"/>
              <a:gd name="connsiteY49" fmla="*/ 1524000 h 5474111"/>
              <a:gd name="connsiteX50" fmla="*/ 16992595 w 18307043"/>
              <a:gd name="connsiteY50" fmla="*/ 5474111 h 5474111"/>
              <a:gd name="connsiteX51" fmla="*/ 15773395 w 18307043"/>
              <a:gd name="connsiteY51" fmla="*/ 5474111 h 5474111"/>
              <a:gd name="connsiteX52" fmla="*/ 15773395 w 18307043"/>
              <a:gd name="connsiteY52" fmla="*/ 1524000 h 5474111"/>
              <a:gd name="connsiteX53" fmla="*/ 16382995 w 18307043"/>
              <a:gd name="connsiteY53" fmla="*/ 914400 h 5474111"/>
              <a:gd name="connsiteX54" fmla="*/ 11125195 w 18307043"/>
              <a:gd name="connsiteY54" fmla="*/ 914400 h 5474111"/>
              <a:gd name="connsiteX55" fmla="*/ 11734795 w 18307043"/>
              <a:gd name="connsiteY55" fmla="*/ 1524000 h 5474111"/>
              <a:gd name="connsiteX56" fmla="*/ 11734795 w 18307043"/>
              <a:gd name="connsiteY56" fmla="*/ 5474111 h 5474111"/>
              <a:gd name="connsiteX57" fmla="*/ 10515595 w 18307043"/>
              <a:gd name="connsiteY57" fmla="*/ 5474111 h 5474111"/>
              <a:gd name="connsiteX58" fmla="*/ 10515595 w 18307043"/>
              <a:gd name="connsiteY58" fmla="*/ 1524000 h 5474111"/>
              <a:gd name="connsiteX59" fmla="*/ 11125195 w 18307043"/>
              <a:gd name="connsiteY59" fmla="*/ 914400 h 5474111"/>
              <a:gd name="connsiteX60" fmla="*/ 7181848 w 18307043"/>
              <a:gd name="connsiteY60" fmla="*/ 914400 h 5474111"/>
              <a:gd name="connsiteX61" fmla="*/ 7791447 w 18307043"/>
              <a:gd name="connsiteY61" fmla="*/ 1524000 h 5474111"/>
              <a:gd name="connsiteX62" fmla="*/ 7791447 w 18307043"/>
              <a:gd name="connsiteY62" fmla="*/ 5474111 h 5474111"/>
              <a:gd name="connsiteX63" fmla="*/ 6572248 w 18307043"/>
              <a:gd name="connsiteY63" fmla="*/ 5474111 h 5474111"/>
              <a:gd name="connsiteX64" fmla="*/ 6572248 w 18307043"/>
              <a:gd name="connsiteY64" fmla="*/ 1524000 h 5474111"/>
              <a:gd name="connsiteX65" fmla="*/ 7181848 w 18307043"/>
              <a:gd name="connsiteY65" fmla="*/ 914400 h 5474111"/>
              <a:gd name="connsiteX66" fmla="*/ 13754095 w 18307043"/>
              <a:gd name="connsiteY66" fmla="*/ 666750 h 5474111"/>
              <a:gd name="connsiteX67" fmla="*/ 14363695 w 18307043"/>
              <a:gd name="connsiteY67" fmla="*/ 1276351 h 5474111"/>
              <a:gd name="connsiteX68" fmla="*/ 14363695 w 18307043"/>
              <a:gd name="connsiteY68" fmla="*/ 5474111 h 5474111"/>
              <a:gd name="connsiteX69" fmla="*/ 13144495 w 18307043"/>
              <a:gd name="connsiteY69" fmla="*/ 5474111 h 5474111"/>
              <a:gd name="connsiteX70" fmla="*/ 13144495 w 18307043"/>
              <a:gd name="connsiteY70" fmla="*/ 1276351 h 5474111"/>
              <a:gd name="connsiteX71" fmla="*/ 13754095 w 18307043"/>
              <a:gd name="connsiteY71" fmla="*/ 666750 h 5474111"/>
              <a:gd name="connsiteX72" fmla="*/ 8496295 w 18307043"/>
              <a:gd name="connsiteY72" fmla="*/ 209550 h 5474111"/>
              <a:gd name="connsiteX73" fmla="*/ 9105895 w 18307043"/>
              <a:gd name="connsiteY73" fmla="*/ 819150 h 5474111"/>
              <a:gd name="connsiteX74" fmla="*/ 9105895 w 18307043"/>
              <a:gd name="connsiteY74" fmla="*/ 5474111 h 5474111"/>
              <a:gd name="connsiteX75" fmla="*/ 7886698 w 18307043"/>
              <a:gd name="connsiteY75" fmla="*/ 5474111 h 5474111"/>
              <a:gd name="connsiteX76" fmla="*/ 7886698 w 18307043"/>
              <a:gd name="connsiteY76" fmla="*/ 819150 h 5474111"/>
              <a:gd name="connsiteX77" fmla="*/ 8496295 w 18307043"/>
              <a:gd name="connsiteY77" fmla="*/ 209550 h 5474111"/>
              <a:gd name="connsiteX78" fmla="*/ 15068545 w 18307043"/>
              <a:gd name="connsiteY78" fmla="*/ 0 h 5474111"/>
              <a:gd name="connsiteX79" fmla="*/ 15678145 w 18307043"/>
              <a:gd name="connsiteY79" fmla="*/ 609600 h 5474111"/>
              <a:gd name="connsiteX80" fmla="*/ 15678145 w 18307043"/>
              <a:gd name="connsiteY80" fmla="*/ 5474111 h 5474111"/>
              <a:gd name="connsiteX81" fmla="*/ 14458945 w 18307043"/>
              <a:gd name="connsiteY81" fmla="*/ 5474111 h 5474111"/>
              <a:gd name="connsiteX82" fmla="*/ 14458945 w 18307043"/>
              <a:gd name="connsiteY82" fmla="*/ 609600 h 5474111"/>
              <a:gd name="connsiteX83" fmla="*/ 15068545 w 18307043"/>
              <a:gd name="connsiteY83" fmla="*/ 0 h 547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8307043" h="5474111">
                <a:moveTo>
                  <a:pt x="3238499" y="3219450"/>
                </a:moveTo>
                <a:cubicBezTo>
                  <a:pt x="3575173" y="3219450"/>
                  <a:pt x="3848100" y="3492378"/>
                  <a:pt x="3848100" y="3829051"/>
                </a:cubicBezTo>
                <a:lnTo>
                  <a:pt x="3848100" y="5474111"/>
                </a:lnTo>
                <a:lnTo>
                  <a:pt x="2628899" y="5474111"/>
                </a:lnTo>
                <a:lnTo>
                  <a:pt x="2628899" y="3829051"/>
                </a:lnTo>
                <a:cubicBezTo>
                  <a:pt x="2628899" y="3492378"/>
                  <a:pt x="2901828" y="3219450"/>
                  <a:pt x="3238499" y="3219450"/>
                </a:cubicBezTo>
                <a:close/>
                <a:moveTo>
                  <a:pt x="609600" y="3048000"/>
                </a:moveTo>
                <a:cubicBezTo>
                  <a:pt x="946272" y="3048000"/>
                  <a:pt x="1219200" y="3320927"/>
                  <a:pt x="1219200" y="3657601"/>
                </a:cubicBezTo>
                <a:lnTo>
                  <a:pt x="1219200" y="5474111"/>
                </a:lnTo>
                <a:lnTo>
                  <a:pt x="0" y="5474111"/>
                </a:lnTo>
                <a:lnTo>
                  <a:pt x="0" y="3657601"/>
                </a:lnTo>
                <a:cubicBezTo>
                  <a:pt x="0" y="3320927"/>
                  <a:pt x="272926" y="3048000"/>
                  <a:pt x="609600" y="3048000"/>
                </a:cubicBezTo>
                <a:close/>
                <a:moveTo>
                  <a:pt x="1924049" y="2781300"/>
                </a:moveTo>
                <a:cubicBezTo>
                  <a:pt x="2260722" y="2781300"/>
                  <a:pt x="2533650" y="3054227"/>
                  <a:pt x="2533650" y="3390900"/>
                </a:cubicBezTo>
                <a:lnTo>
                  <a:pt x="2533650" y="5474111"/>
                </a:lnTo>
                <a:lnTo>
                  <a:pt x="1314448" y="5474111"/>
                </a:lnTo>
                <a:lnTo>
                  <a:pt x="1314448" y="3390900"/>
                </a:lnTo>
                <a:cubicBezTo>
                  <a:pt x="1314448" y="3054227"/>
                  <a:pt x="1587376" y="2781300"/>
                  <a:pt x="1924049" y="2781300"/>
                </a:cubicBezTo>
                <a:close/>
                <a:moveTo>
                  <a:pt x="5867398" y="1924050"/>
                </a:moveTo>
                <a:cubicBezTo>
                  <a:pt x="6204071" y="1924050"/>
                  <a:pt x="6476998" y="2196977"/>
                  <a:pt x="6476998" y="2533650"/>
                </a:cubicBezTo>
                <a:lnTo>
                  <a:pt x="6476998" y="5474111"/>
                </a:lnTo>
                <a:lnTo>
                  <a:pt x="5257798" y="5474111"/>
                </a:lnTo>
                <a:lnTo>
                  <a:pt x="5257798" y="2533650"/>
                </a:lnTo>
                <a:cubicBezTo>
                  <a:pt x="5257798" y="2196977"/>
                  <a:pt x="5530725" y="1924050"/>
                  <a:pt x="5867398" y="1924050"/>
                </a:cubicBezTo>
                <a:close/>
                <a:moveTo>
                  <a:pt x="17697443" y="1714500"/>
                </a:moveTo>
                <a:cubicBezTo>
                  <a:pt x="18034117" y="1714500"/>
                  <a:pt x="18307043" y="1987427"/>
                  <a:pt x="18307043" y="2324100"/>
                </a:cubicBezTo>
                <a:lnTo>
                  <a:pt x="18307043" y="5474111"/>
                </a:lnTo>
                <a:lnTo>
                  <a:pt x="17087843" y="5474111"/>
                </a:lnTo>
                <a:lnTo>
                  <a:pt x="17087843" y="2324100"/>
                </a:lnTo>
                <a:cubicBezTo>
                  <a:pt x="17087843" y="1987427"/>
                  <a:pt x="17360771" y="1714500"/>
                  <a:pt x="17697443" y="1714500"/>
                </a:cubicBezTo>
                <a:close/>
                <a:moveTo>
                  <a:pt x="12439645" y="1485900"/>
                </a:moveTo>
                <a:cubicBezTo>
                  <a:pt x="12776319" y="1485900"/>
                  <a:pt x="13049245" y="1758827"/>
                  <a:pt x="13049245" y="2095500"/>
                </a:cubicBezTo>
                <a:lnTo>
                  <a:pt x="13049245" y="5474111"/>
                </a:lnTo>
                <a:lnTo>
                  <a:pt x="11830045" y="5474111"/>
                </a:lnTo>
                <a:lnTo>
                  <a:pt x="11830045" y="2095500"/>
                </a:lnTo>
                <a:cubicBezTo>
                  <a:pt x="11830045" y="1758827"/>
                  <a:pt x="12102973" y="1485900"/>
                  <a:pt x="12439645" y="1485900"/>
                </a:cubicBezTo>
                <a:close/>
                <a:moveTo>
                  <a:pt x="9810745" y="1485900"/>
                </a:moveTo>
                <a:cubicBezTo>
                  <a:pt x="10147419" y="1485900"/>
                  <a:pt x="10420345" y="1758827"/>
                  <a:pt x="10420345" y="2095500"/>
                </a:cubicBezTo>
                <a:lnTo>
                  <a:pt x="10420345" y="5474111"/>
                </a:lnTo>
                <a:lnTo>
                  <a:pt x="9201145" y="5474111"/>
                </a:lnTo>
                <a:lnTo>
                  <a:pt x="9201145" y="2095500"/>
                </a:lnTo>
                <a:cubicBezTo>
                  <a:pt x="9201145" y="1758827"/>
                  <a:pt x="9474073" y="1485900"/>
                  <a:pt x="9810745" y="1485900"/>
                </a:cubicBezTo>
                <a:close/>
                <a:moveTo>
                  <a:pt x="4552948" y="1314450"/>
                </a:moveTo>
                <a:cubicBezTo>
                  <a:pt x="4889623" y="1314450"/>
                  <a:pt x="5162549" y="1587377"/>
                  <a:pt x="5162549" y="1924050"/>
                </a:cubicBezTo>
                <a:lnTo>
                  <a:pt x="5162549" y="5474111"/>
                </a:lnTo>
                <a:lnTo>
                  <a:pt x="3943349" y="5474111"/>
                </a:lnTo>
                <a:lnTo>
                  <a:pt x="3943349" y="1924050"/>
                </a:lnTo>
                <a:cubicBezTo>
                  <a:pt x="3943349" y="1587377"/>
                  <a:pt x="4216276" y="1314450"/>
                  <a:pt x="4552948" y="1314450"/>
                </a:cubicBezTo>
                <a:close/>
                <a:moveTo>
                  <a:pt x="16382995" y="914400"/>
                </a:moveTo>
                <a:cubicBezTo>
                  <a:pt x="16719669" y="914400"/>
                  <a:pt x="16992595" y="1187327"/>
                  <a:pt x="16992595" y="1524000"/>
                </a:cubicBezTo>
                <a:lnTo>
                  <a:pt x="16992595" y="5474111"/>
                </a:lnTo>
                <a:lnTo>
                  <a:pt x="15773395" y="5474111"/>
                </a:lnTo>
                <a:lnTo>
                  <a:pt x="15773395" y="1524000"/>
                </a:lnTo>
                <a:cubicBezTo>
                  <a:pt x="15773395" y="1187327"/>
                  <a:pt x="16046323" y="914400"/>
                  <a:pt x="16382995" y="914400"/>
                </a:cubicBezTo>
                <a:close/>
                <a:moveTo>
                  <a:pt x="11125195" y="914400"/>
                </a:moveTo>
                <a:cubicBezTo>
                  <a:pt x="11461869" y="914400"/>
                  <a:pt x="11734795" y="1187327"/>
                  <a:pt x="11734795" y="1524000"/>
                </a:cubicBezTo>
                <a:lnTo>
                  <a:pt x="11734795" y="5474111"/>
                </a:lnTo>
                <a:lnTo>
                  <a:pt x="10515595" y="5474111"/>
                </a:lnTo>
                <a:lnTo>
                  <a:pt x="10515595" y="1524000"/>
                </a:lnTo>
                <a:cubicBezTo>
                  <a:pt x="10515595" y="1187327"/>
                  <a:pt x="10788523" y="914400"/>
                  <a:pt x="11125195" y="914400"/>
                </a:cubicBezTo>
                <a:close/>
                <a:moveTo>
                  <a:pt x="7181848" y="914400"/>
                </a:moveTo>
                <a:cubicBezTo>
                  <a:pt x="7518521" y="914400"/>
                  <a:pt x="7791447" y="1187327"/>
                  <a:pt x="7791447" y="1524000"/>
                </a:cubicBezTo>
                <a:lnTo>
                  <a:pt x="7791447" y="5474111"/>
                </a:lnTo>
                <a:lnTo>
                  <a:pt x="6572248" y="5474111"/>
                </a:lnTo>
                <a:lnTo>
                  <a:pt x="6572248" y="1524000"/>
                </a:lnTo>
                <a:cubicBezTo>
                  <a:pt x="6572248" y="1187327"/>
                  <a:pt x="6845176" y="914400"/>
                  <a:pt x="7181848" y="914400"/>
                </a:cubicBezTo>
                <a:close/>
                <a:moveTo>
                  <a:pt x="13754095" y="666750"/>
                </a:moveTo>
                <a:cubicBezTo>
                  <a:pt x="14090769" y="666750"/>
                  <a:pt x="14363695" y="939677"/>
                  <a:pt x="14363695" y="1276351"/>
                </a:cubicBezTo>
                <a:lnTo>
                  <a:pt x="14363695" y="5474111"/>
                </a:lnTo>
                <a:lnTo>
                  <a:pt x="13144495" y="5474111"/>
                </a:lnTo>
                <a:lnTo>
                  <a:pt x="13144495" y="1276351"/>
                </a:lnTo>
                <a:cubicBezTo>
                  <a:pt x="13144495" y="939677"/>
                  <a:pt x="13417423" y="666750"/>
                  <a:pt x="13754095" y="666750"/>
                </a:cubicBezTo>
                <a:close/>
                <a:moveTo>
                  <a:pt x="8496295" y="209550"/>
                </a:moveTo>
                <a:cubicBezTo>
                  <a:pt x="8832969" y="209550"/>
                  <a:pt x="9105895" y="482477"/>
                  <a:pt x="9105895" y="819150"/>
                </a:cubicBezTo>
                <a:lnTo>
                  <a:pt x="9105895" y="5474111"/>
                </a:lnTo>
                <a:lnTo>
                  <a:pt x="7886698" y="5474111"/>
                </a:lnTo>
                <a:lnTo>
                  <a:pt x="7886698" y="819150"/>
                </a:lnTo>
                <a:cubicBezTo>
                  <a:pt x="7886698" y="482477"/>
                  <a:pt x="8159624" y="209550"/>
                  <a:pt x="8496295" y="209550"/>
                </a:cubicBezTo>
                <a:close/>
                <a:moveTo>
                  <a:pt x="15068545" y="0"/>
                </a:moveTo>
                <a:cubicBezTo>
                  <a:pt x="15405219" y="0"/>
                  <a:pt x="15678145" y="272927"/>
                  <a:pt x="15678145" y="609600"/>
                </a:cubicBezTo>
                <a:lnTo>
                  <a:pt x="15678145" y="5474111"/>
                </a:lnTo>
                <a:lnTo>
                  <a:pt x="14458945" y="5474111"/>
                </a:lnTo>
                <a:lnTo>
                  <a:pt x="14458945" y="609600"/>
                </a:lnTo>
                <a:cubicBezTo>
                  <a:pt x="14458945" y="272927"/>
                  <a:pt x="14731873" y="0"/>
                  <a:pt x="150685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243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29D03D-C50B-4251-A51B-26F488ECAA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3975100" cy="10287000"/>
          </a:xfrm>
          <a:custGeom>
            <a:avLst/>
            <a:gdLst>
              <a:gd name="connsiteX0" fmla="*/ 0 w 3975100"/>
              <a:gd name="connsiteY0" fmla="*/ 0 h 10287000"/>
              <a:gd name="connsiteX1" fmla="*/ 3975100 w 3975100"/>
              <a:gd name="connsiteY1" fmla="*/ 0 h 10287000"/>
              <a:gd name="connsiteX2" fmla="*/ 3975100 w 3975100"/>
              <a:gd name="connsiteY2" fmla="*/ 10287000 h 10287000"/>
              <a:gd name="connsiteX3" fmla="*/ 0 w 39751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100" h="10287000">
                <a:moveTo>
                  <a:pt x="0" y="0"/>
                </a:moveTo>
                <a:lnTo>
                  <a:pt x="3975100" y="0"/>
                </a:lnTo>
                <a:lnTo>
                  <a:pt x="39751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765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A5D84F-DC02-408F-85DA-B1581FE67F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94284" y="3483428"/>
            <a:ext cx="4760686" cy="4426857"/>
          </a:xfrm>
          <a:custGeom>
            <a:avLst/>
            <a:gdLst>
              <a:gd name="connsiteX0" fmla="*/ 0 w 4760686"/>
              <a:gd name="connsiteY0" fmla="*/ 0 h 4426857"/>
              <a:gd name="connsiteX1" fmla="*/ 4760686 w 4760686"/>
              <a:gd name="connsiteY1" fmla="*/ 0 h 4426857"/>
              <a:gd name="connsiteX2" fmla="*/ 4760686 w 4760686"/>
              <a:gd name="connsiteY2" fmla="*/ 4426857 h 4426857"/>
              <a:gd name="connsiteX3" fmla="*/ 0 w 4760686"/>
              <a:gd name="connsiteY3" fmla="*/ 4426857 h 442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686" h="4426857">
                <a:moveTo>
                  <a:pt x="0" y="0"/>
                </a:moveTo>
                <a:lnTo>
                  <a:pt x="4760686" y="0"/>
                </a:lnTo>
                <a:lnTo>
                  <a:pt x="4760686" y="4426857"/>
                </a:lnTo>
                <a:lnTo>
                  <a:pt x="0" y="4426857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728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392897-579F-47FB-8727-0063588E0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92250" y="3327400"/>
            <a:ext cx="3479800" cy="2679700"/>
          </a:xfrm>
          <a:custGeom>
            <a:avLst/>
            <a:gdLst>
              <a:gd name="connsiteX0" fmla="*/ 0 w 3479800"/>
              <a:gd name="connsiteY0" fmla="*/ 0 h 2679700"/>
              <a:gd name="connsiteX1" fmla="*/ 3479800 w 3479800"/>
              <a:gd name="connsiteY1" fmla="*/ 0 h 2679700"/>
              <a:gd name="connsiteX2" fmla="*/ 3479800 w 3479800"/>
              <a:gd name="connsiteY2" fmla="*/ 2679700 h 2679700"/>
              <a:gd name="connsiteX3" fmla="*/ 0 w 3479800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9800" h="2679700">
                <a:moveTo>
                  <a:pt x="0" y="0"/>
                </a:moveTo>
                <a:lnTo>
                  <a:pt x="3479800" y="0"/>
                </a:lnTo>
                <a:lnTo>
                  <a:pt x="3479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9A582CC-C1BE-4384-92BE-E665A04C82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2050" y="3327400"/>
            <a:ext cx="1549400" cy="2679700"/>
          </a:xfrm>
          <a:custGeom>
            <a:avLst/>
            <a:gdLst>
              <a:gd name="connsiteX0" fmla="*/ 0 w 1549400"/>
              <a:gd name="connsiteY0" fmla="*/ 0 h 2679700"/>
              <a:gd name="connsiteX1" fmla="*/ 1549400 w 1549400"/>
              <a:gd name="connsiteY1" fmla="*/ 0 h 2679700"/>
              <a:gd name="connsiteX2" fmla="*/ 1549400 w 1549400"/>
              <a:gd name="connsiteY2" fmla="*/ 2679700 h 2679700"/>
              <a:gd name="connsiteX3" fmla="*/ 0 w 1549400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400" h="2679700">
                <a:moveTo>
                  <a:pt x="0" y="0"/>
                </a:moveTo>
                <a:lnTo>
                  <a:pt x="1549400" y="0"/>
                </a:lnTo>
                <a:lnTo>
                  <a:pt x="1549400" y="26797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7D3CCBF-B25C-4440-9E32-A6A7874FB8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21450" y="3327400"/>
            <a:ext cx="2921000" cy="4965700"/>
          </a:xfrm>
          <a:custGeom>
            <a:avLst/>
            <a:gdLst>
              <a:gd name="connsiteX0" fmla="*/ 0 w 2921000"/>
              <a:gd name="connsiteY0" fmla="*/ 0 h 4965700"/>
              <a:gd name="connsiteX1" fmla="*/ 2921000 w 2921000"/>
              <a:gd name="connsiteY1" fmla="*/ 0 h 4965700"/>
              <a:gd name="connsiteX2" fmla="*/ 2921000 w 2921000"/>
              <a:gd name="connsiteY2" fmla="*/ 4965700 h 4965700"/>
              <a:gd name="connsiteX3" fmla="*/ 0 w 2921000"/>
              <a:gd name="connsiteY3" fmla="*/ 4965700 h 496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4965700">
                <a:moveTo>
                  <a:pt x="0" y="0"/>
                </a:moveTo>
                <a:lnTo>
                  <a:pt x="2921000" y="0"/>
                </a:lnTo>
                <a:lnTo>
                  <a:pt x="2921000" y="4965700"/>
                </a:lnTo>
                <a:lnTo>
                  <a:pt x="0" y="4965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643FF78-40B1-4BF3-92AF-69AD29F0ED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42450" y="3327400"/>
            <a:ext cx="3378200" cy="1866900"/>
          </a:xfrm>
          <a:custGeom>
            <a:avLst/>
            <a:gdLst>
              <a:gd name="connsiteX0" fmla="*/ 0 w 3378200"/>
              <a:gd name="connsiteY0" fmla="*/ 0 h 1866900"/>
              <a:gd name="connsiteX1" fmla="*/ 3378200 w 3378200"/>
              <a:gd name="connsiteY1" fmla="*/ 0 h 1866900"/>
              <a:gd name="connsiteX2" fmla="*/ 3378200 w 3378200"/>
              <a:gd name="connsiteY2" fmla="*/ 1866900 h 1866900"/>
              <a:gd name="connsiteX3" fmla="*/ 0 w 3378200"/>
              <a:gd name="connsiteY3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00" h="1866900">
                <a:moveTo>
                  <a:pt x="0" y="0"/>
                </a:moveTo>
                <a:lnTo>
                  <a:pt x="3378200" y="0"/>
                </a:lnTo>
                <a:lnTo>
                  <a:pt x="3378200" y="1866900"/>
                </a:lnTo>
                <a:lnTo>
                  <a:pt x="0" y="1866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57D9840-6A2D-4F5D-98C3-76428091CB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42450" y="5194300"/>
            <a:ext cx="2146300" cy="3987800"/>
          </a:xfrm>
          <a:custGeom>
            <a:avLst/>
            <a:gdLst>
              <a:gd name="connsiteX0" fmla="*/ 0 w 2146300"/>
              <a:gd name="connsiteY0" fmla="*/ 0 h 3987800"/>
              <a:gd name="connsiteX1" fmla="*/ 2146300 w 2146300"/>
              <a:gd name="connsiteY1" fmla="*/ 0 h 3987800"/>
              <a:gd name="connsiteX2" fmla="*/ 2146300 w 2146300"/>
              <a:gd name="connsiteY2" fmla="*/ 3987800 h 3987800"/>
              <a:gd name="connsiteX3" fmla="*/ 0 w 2146300"/>
              <a:gd name="connsiteY3" fmla="*/ 398780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6300" h="3987800">
                <a:moveTo>
                  <a:pt x="0" y="0"/>
                </a:moveTo>
                <a:lnTo>
                  <a:pt x="2146300" y="0"/>
                </a:lnTo>
                <a:lnTo>
                  <a:pt x="2146300" y="3987800"/>
                </a:lnTo>
                <a:lnTo>
                  <a:pt x="0" y="398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CDE7696-742E-4D10-9473-B83768EB6D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588750" y="5194300"/>
            <a:ext cx="5207000" cy="3098800"/>
          </a:xfrm>
          <a:custGeom>
            <a:avLst/>
            <a:gdLst>
              <a:gd name="connsiteX0" fmla="*/ 0 w 5207000"/>
              <a:gd name="connsiteY0" fmla="*/ 0 h 3098800"/>
              <a:gd name="connsiteX1" fmla="*/ 5207000 w 5207000"/>
              <a:gd name="connsiteY1" fmla="*/ 0 h 3098800"/>
              <a:gd name="connsiteX2" fmla="*/ 5207000 w 5207000"/>
              <a:gd name="connsiteY2" fmla="*/ 3098800 h 3098800"/>
              <a:gd name="connsiteX3" fmla="*/ 0 w 5207000"/>
              <a:gd name="connsiteY3" fmla="*/ 3098800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0" h="3098800">
                <a:moveTo>
                  <a:pt x="0" y="0"/>
                </a:moveTo>
                <a:lnTo>
                  <a:pt x="5207000" y="0"/>
                </a:lnTo>
                <a:lnTo>
                  <a:pt x="5207000" y="3098800"/>
                </a:lnTo>
                <a:lnTo>
                  <a:pt x="0" y="3098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51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074400" y="3314700"/>
            <a:ext cx="5842000" cy="20193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07D44F0-D2B1-4987-B6C7-DA47761042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4399" y="843597"/>
            <a:ext cx="8428080" cy="8447888"/>
          </a:xfrm>
          <a:custGeom>
            <a:avLst/>
            <a:gdLst>
              <a:gd name="connsiteX0" fmla="*/ 4780973 w 8428080"/>
              <a:gd name="connsiteY0" fmla="*/ 2985754 h 8447888"/>
              <a:gd name="connsiteX1" fmla="*/ 5031752 w 8428080"/>
              <a:gd name="connsiteY1" fmla="*/ 3066336 h 8447888"/>
              <a:gd name="connsiteX2" fmla="*/ 5376861 w 8428080"/>
              <a:gd name="connsiteY2" fmla="*/ 5027922 h 8447888"/>
              <a:gd name="connsiteX3" fmla="*/ 4468074 w 8428080"/>
              <a:gd name="connsiteY3" fmla="*/ 5608111 h 8447888"/>
              <a:gd name="connsiteX4" fmla="*/ 4190872 w 8428080"/>
              <a:gd name="connsiteY4" fmla="*/ 5629047 h 8447888"/>
              <a:gd name="connsiteX5" fmla="*/ 3416642 w 8428080"/>
              <a:gd name="connsiteY5" fmla="*/ 5373272 h 8447888"/>
              <a:gd name="connsiteX6" fmla="*/ 3071533 w 8428080"/>
              <a:gd name="connsiteY6" fmla="*/ 3411685 h 8447888"/>
              <a:gd name="connsiteX7" fmla="*/ 3186570 w 8428080"/>
              <a:gd name="connsiteY7" fmla="*/ 3266638 h 8447888"/>
              <a:gd name="connsiteX8" fmla="*/ 3805465 w 8428080"/>
              <a:gd name="connsiteY8" fmla="*/ 3241312 h 8447888"/>
              <a:gd name="connsiteX9" fmla="*/ 3830774 w 8428080"/>
              <a:gd name="connsiteY9" fmla="*/ 3858337 h 8447888"/>
              <a:gd name="connsiteX10" fmla="*/ 3787059 w 8428080"/>
              <a:gd name="connsiteY10" fmla="*/ 3913593 h 8447888"/>
              <a:gd name="connsiteX11" fmla="*/ 3918200 w 8428080"/>
              <a:gd name="connsiteY11" fmla="*/ 4657246 h 8447888"/>
              <a:gd name="connsiteX12" fmla="*/ 4316227 w 8428080"/>
              <a:gd name="connsiteY12" fmla="*/ 4744735 h 8447888"/>
              <a:gd name="connsiteX13" fmla="*/ 4661336 w 8428080"/>
              <a:gd name="connsiteY13" fmla="*/ 4526014 h 8447888"/>
              <a:gd name="connsiteX14" fmla="*/ 4530194 w 8428080"/>
              <a:gd name="connsiteY14" fmla="*/ 3782360 h 8447888"/>
              <a:gd name="connsiteX15" fmla="*/ 4422060 w 8428080"/>
              <a:gd name="connsiteY15" fmla="*/ 3172242 h 8447888"/>
              <a:gd name="connsiteX16" fmla="*/ 4780973 w 8428080"/>
              <a:gd name="connsiteY16" fmla="*/ 2985754 h 8447888"/>
              <a:gd name="connsiteX17" fmla="*/ 4221011 w 8428080"/>
              <a:gd name="connsiteY17" fmla="*/ 1418586 h 8447888"/>
              <a:gd name="connsiteX18" fmla="*/ 4787139 w 8428080"/>
              <a:gd name="connsiteY18" fmla="*/ 1476158 h 8447888"/>
              <a:gd name="connsiteX19" fmla="*/ 5808931 w 8428080"/>
              <a:gd name="connsiteY19" fmla="*/ 1911398 h 8447888"/>
              <a:gd name="connsiteX20" fmla="*/ 6559165 w 8428080"/>
              <a:gd name="connsiteY20" fmla="*/ 2678250 h 8447888"/>
              <a:gd name="connsiteX21" fmla="*/ 6966501 w 8428080"/>
              <a:gd name="connsiteY21" fmla="*/ 3670783 h 8447888"/>
              <a:gd name="connsiteX22" fmla="*/ 6964199 w 8428080"/>
              <a:gd name="connsiteY22" fmla="*/ 4783063 h 8447888"/>
              <a:gd name="connsiteX23" fmla="*/ 6241582 w 8428080"/>
              <a:gd name="connsiteY23" fmla="*/ 5259755 h 8447888"/>
              <a:gd name="connsiteX24" fmla="*/ 5765205 w 8428080"/>
              <a:gd name="connsiteY24" fmla="*/ 4536658 h 8447888"/>
              <a:gd name="connsiteX25" fmla="*/ 4538595 w 8428080"/>
              <a:gd name="connsiteY25" fmla="*/ 2675947 h 8447888"/>
              <a:gd name="connsiteX26" fmla="*/ 3358012 w 8428080"/>
              <a:gd name="connsiteY26" fmla="*/ 2903930 h 8447888"/>
              <a:gd name="connsiteX27" fmla="*/ 2681420 w 8428080"/>
              <a:gd name="connsiteY27" fmla="*/ 3901068 h 8447888"/>
              <a:gd name="connsiteX28" fmla="*/ 3908030 w 8428080"/>
              <a:gd name="connsiteY28" fmla="*/ 5761780 h 8447888"/>
              <a:gd name="connsiteX29" fmla="*/ 4552404 w 8428080"/>
              <a:gd name="connsiteY29" fmla="*/ 5759476 h 8447888"/>
              <a:gd name="connsiteX30" fmla="*/ 4681278 w 8428080"/>
              <a:gd name="connsiteY30" fmla="*/ 5745658 h 8447888"/>
              <a:gd name="connsiteX31" fmla="*/ 5279624 w 8428080"/>
              <a:gd name="connsiteY31" fmla="*/ 6229259 h 8447888"/>
              <a:gd name="connsiteX32" fmla="*/ 4810152 w 8428080"/>
              <a:gd name="connsiteY32" fmla="*/ 6956963 h 8447888"/>
              <a:gd name="connsiteX33" fmla="*/ 4234819 w 8428080"/>
              <a:gd name="connsiteY33" fmla="*/ 7018852 h 8447888"/>
              <a:gd name="connsiteX34" fmla="*/ 3659486 w 8428080"/>
              <a:gd name="connsiteY34" fmla="*/ 6961568 h 8447888"/>
              <a:gd name="connsiteX35" fmla="*/ 2637694 w 8428080"/>
              <a:gd name="connsiteY35" fmla="*/ 6526328 h 8447888"/>
              <a:gd name="connsiteX36" fmla="*/ 1887460 w 8428080"/>
              <a:gd name="connsiteY36" fmla="*/ 5759476 h 8447888"/>
              <a:gd name="connsiteX37" fmla="*/ 1480124 w 8428080"/>
              <a:gd name="connsiteY37" fmla="*/ 4766944 h 8447888"/>
              <a:gd name="connsiteX38" fmla="*/ 1482425 w 8428080"/>
              <a:gd name="connsiteY38" fmla="*/ 3654663 h 8447888"/>
              <a:gd name="connsiteX39" fmla="*/ 1917377 w 8428080"/>
              <a:gd name="connsiteY39" fmla="*/ 2632193 h 8447888"/>
              <a:gd name="connsiteX40" fmla="*/ 2683721 w 8428080"/>
              <a:gd name="connsiteY40" fmla="*/ 1881461 h 8447888"/>
              <a:gd name="connsiteX41" fmla="*/ 3675595 w 8428080"/>
              <a:gd name="connsiteY41" fmla="*/ 1471551 h 8447888"/>
              <a:gd name="connsiteX42" fmla="*/ 4221011 w 8428080"/>
              <a:gd name="connsiteY42" fmla="*/ 1418586 h 8447888"/>
              <a:gd name="connsiteX43" fmla="*/ 4225891 w 8428080"/>
              <a:gd name="connsiteY43" fmla="*/ 0 h 8447888"/>
              <a:gd name="connsiteX44" fmla="*/ 5574637 w 8428080"/>
              <a:gd name="connsiteY44" fmla="*/ 223406 h 8447888"/>
              <a:gd name="connsiteX45" fmla="*/ 6976320 w 8428080"/>
              <a:gd name="connsiteY45" fmla="*/ 1027206 h 8447888"/>
              <a:gd name="connsiteX46" fmla="*/ 7975221 w 8428080"/>
              <a:gd name="connsiteY46" fmla="*/ 2300850 h 8447888"/>
              <a:gd name="connsiteX47" fmla="*/ 8426336 w 8428080"/>
              <a:gd name="connsiteY47" fmla="*/ 3915361 h 8447888"/>
              <a:gd name="connsiteX48" fmla="*/ 7860138 w 8428080"/>
              <a:gd name="connsiteY48" fmla="*/ 4571760 h 8447888"/>
              <a:gd name="connsiteX49" fmla="*/ 7206482 w 8428080"/>
              <a:gd name="connsiteY49" fmla="*/ 4005185 h 8447888"/>
              <a:gd name="connsiteX50" fmla="*/ 6175359 w 8428080"/>
              <a:gd name="connsiteY50" fmla="*/ 1955378 h 8447888"/>
              <a:gd name="connsiteX51" fmla="*/ 4000333 w 8428080"/>
              <a:gd name="connsiteY51" fmla="*/ 1232188 h 8447888"/>
              <a:gd name="connsiteX52" fmla="*/ 1231491 w 8428080"/>
              <a:gd name="connsiteY52" fmla="*/ 4442783 h 8447888"/>
              <a:gd name="connsiteX53" fmla="*/ 2262615 w 8428080"/>
              <a:gd name="connsiteY53" fmla="*/ 6492590 h 8447888"/>
              <a:gd name="connsiteX54" fmla="*/ 4437640 w 8428080"/>
              <a:gd name="connsiteY54" fmla="*/ 7215780 h 8447888"/>
              <a:gd name="connsiteX55" fmla="*/ 4723040 w 8428080"/>
              <a:gd name="connsiteY55" fmla="*/ 7178930 h 8447888"/>
              <a:gd name="connsiteX56" fmla="*/ 4826612 w 8428080"/>
              <a:gd name="connsiteY56" fmla="*/ 7172020 h 8447888"/>
              <a:gd name="connsiteX57" fmla="*/ 5429636 w 8428080"/>
              <a:gd name="connsiteY57" fmla="*/ 7681017 h 8447888"/>
              <a:gd name="connsiteX58" fmla="*/ 4930185 w 8428080"/>
              <a:gd name="connsiteY58" fmla="*/ 8388085 h 8447888"/>
              <a:gd name="connsiteX59" fmla="*/ 4527403 w 8428080"/>
              <a:gd name="connsiteY59" fmla="*/ 8436452 h 8447888"/>
              <a:gd name="connsiteX60" fmla="*/ 4314675 w 8428080"/>
              <a:gd name="connsiteY60" fmla="*/ 8446713 h 8447888"/>
              <a:gd name="connsiteX61" fmla="*/ 2863336 w 8428080"/>
              <a:gd name="connsiteY61" fmla="*/ 8224561 h 8447888"/>
              <a:gd name="connsiteX62" fmla="*/ 1461652 w 8428080"/>
              <a:gd name="connsiteY62" fmla="*/ 7420760 h 8447888"/>
              <a:gd name="connsiteX63" fmla="*/ 460451 w 8428080"/>
              <a:gd name="connsiteY63" fmla="*/ 6147116 h 8447888"/>
              <a:gd name="connsiteX64" fmla="*/ 11636 w 8428080"/>
              <a:gd name="connsiteY64" fmla="*/ 4532606 h 8447888"/>
              <a:gd name="connsiteX65" fmla="*/ 221083 w 8428080"/>
              <a:gd name="connsiteY65" fmla="*/ 2867427 h 8447888"/>
              <a:gd name="connsiteX66" fmla="*/ 1026648 w 8428080"/>
              <a:gd name="connsiteY66" fmla="*/ 1462503 h 8447888"/>
              <a:gd name="connsiteX67" fmla="*/ 2297138 w 8428080"/>
              <a:gd name="connsiteY67" fmla="*/ 462934 h 8447888"/>
              <a:gd name="connsiteX68" fmla="*/ 3910570 w 8428080"/>
              <a:gd name="connsiteY68" fmla="*/ 11515 h 8447888"/>
              <a:gd name="connsiteX69" fmla="*/ 4225891 w 8428080"/>
              <a:gd name="connsiteY69" fmla="*/ 0 h 844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428080" h="8447888">
                <a:moveTo>
                  <a:pt x="4780973" y="2985754"/>
                </a:moveTo>
                <a:cubicBezTo>
                  <a:pt x="4868401" y="2985754"/>
                  <a:pt x="4955829" y="3011080"/>
                  <a:pt x="5031752" y="3066336"/>
                </a:cubicBezTo>
                <a:cubicBezTo>
                  <a:pt x="5666752" y="3510685"/>
                  <a:pt x="5823202" y="4392479"/>
                  <a:pt x="5376861" y="5027922"/>
                </a:cubicBezTo>
                <a:cubicBezTo>
                  <a:pt x="5160593" y="5336435"/>
                  <a:pt x="4838491" y="5541343"/>
                  <a:pt x="4468074" y="5608111"/>
                </a:cubicBezTo>
                <a:cubicBezTo>
                  <a:pt x="4375469" y="5624227"/>
                  <a:pt x="4282721" y="5631134"/>
                  <a:pt x="4190872" y="5629047"/>
                </a:cubicBezTo>
                <a:cubicBezTo>
                  <a:pt x="3915324" y="5622788"/>
                  <a:pt x="3647865" y="5535587"/>
                  <a:pt x="3416642" y="5373272"/>
                </a:cubicBezTo>
                <a:cubicBezTo>
                  <a:pt x="2781642" y="4928922"/>
                  <a:pt x="2625192" y="4047129"/>
                  <a:pt x="3071533" y="3411685"/>
                </a:cubicBezTo>
                <a:cubicBezTo>
                  <a:pt x="3106044" y="3361033"/>
                  <a:pt x="3145157" y="3312684"/>
                  <a:pt x="3186570" y="3266638"/>
                </a:cubicBezTo>
                <a:cubicBezTo>
                  <a:pt x="3349921" y="3089358"/>
                  <a:pt x="3626008" y="3077846"/>
                  <a:pt x="3805465" y="3241312"/>
                </a:cubicBezTo>
                <a:cubicBezTo>
                  <a:pt x="3982621" y="3404778"/>
                  <a:pt x="3994125" y="3681058"/>
                  <a:pt x="3830774" y="3858337"/>
                </a:cubicBezTo>
                <a:cubicBezTo>
                  <a:pt x="3814668" y="3876756"/>
                  <a:pt x="3800864" y="3895175"/>
                  <a:pt x="3787059" y="3913593"/>
                </a:cubicBezTo>
                <a:cubicBezTo>
                  <a:pt x="3619106" y="4155339"/>
                  <a:pt x="3676625" y="4489177"/>
                  <a:pt x="3918200" y="4657246"/>
                </a:cubicBezTo>
                <a:cubicBezTo>
                  <a:pt x="4035538" y="4740130"/>
                  <a:pt x="4175882" y="4770062"/>
                  <a:pt x="4316227" y="4744735"/>
                </a:cubicBezTo>
                <a:cubicBezTo>
                  <a:pt x="4456571" y="4721713"/>
                  <a:pt x="4578509" y="4643433"/>
                  <a:pt x="4661336" y="4526014"/>
                </a:cubicBezTo>
                <a:cubicBezTo>
                  <a:pt x="4829289" y="4284269"/>
                  <a:pt x="4771770" y="3950431"/>
                  <a:pt x="4530194" y="3782360"/>
                </a:cubicBezTo>
                <a:cubicBezTo>
                  <a:pt x="4332332" y="3644220"/>
                  <a:pt x="4284016" y="3370243"/>
                  <a:pt x="4422060" y="3172242"/>
                </a:cubicBezTo>
                <a:cubicBezTo>
                  <a:pt x="4507187" y="3052522"/>
                  <a:pt x="4642929" y="2985754"/>
                  <a:pt x="4780973" y="2985754"/>
                </a:cubicBezTo>
                <a:close/>
                <a:moveTo>
                  <a:pt x="4221011" y="1418586"/>
                </a:moveTo>
                <a:cubicBezTo>
                  <a:pt x="4409720" y="1418586"/>
                  <a:pt x="4598430" y="1437009"/>
                  <a:pt x="4787139" y="1476158"/>
                </a:cubicBezTo>
                <a:cubicBezTo>
                  <a:pt x="5155353" y="1552152"/>
                  <a:pt x="5500552" y="1697232"/>
                  <a:pt x="5808931" y="1911398"/>
                </a:cubicBezTo>
                <a:cubicBezTo>
                  <a:pt x="6105803" y="2116352"/>
                  <a:pt x="6358949" y="2374273"/>
                  <a:pt x="6559165" y="2678250"/>
                </a:cubicBezTo>
                <a:cubicBezTo>
                  <a:pt x="6759381" y="2979925"/>
                  <a:pt x="6895160" y="3313840"/>
                  <a:pt x="6966501" y="3670783"/>
                </a:cubicBezTo>
                <a:cubicBezTo>
                  <a:pt x="7040144" y="4036937"/>
                  <a:pt x="7040144" y="4412304"/>
                  <a:pt x="6964199" y="4783063"/>
                </a:cubicBezTo>
                <a:cubicBezTo>
                  <a:pt x="6895160" y="5112373"/>
                  <a:pt x="6570672" y="5326539"/>
                  <a:pt x="6241582" y="5259755"/>
                </a:cubicBezTo>
                <a:cubicBezTo>
                  <a:pt x="5910190" y="5190670"/>
                  <a:pt x="5696165" y="4868269"/>
                  <a:pt x="5765205" y="4536658"/>
                </a:cubicBezTo>
                <a:cubicBezTo>
                  <a:pt x="5937805" y="3684600"/>
                  <a:pt x="5390088" y="2850965"/>
                  <a:pt x="4538595" y="2675947"/>
                </a:cubicBezTo>
                <a:cubicBezTo>
                  <a:pt x="4128958" y="2590741"/>
                  <a:pt x="3707814" y="2671342"/>
                  <a:pt x="3358012" y="2903930"/>
                </a:cubicBezTo>
                <a:cubicBezTo>
                  <a:pt x="3005907" y="3134217"/>
                  <a:pt x="2766569" y="3488857"/>
                  <a:pt x="2681420" y="3901068"/>
                </a:cubicBezTo>
                <a:cubicBezTo>
                  <a:pt x="2508820" y="4753127"/>
                  <a:pt x="3056537" y="5586762"/>
                  <a:pt x="3908030" y="5761780"/>
                </a:cubicBezTo>
                <a:cubicBezTo>
                  <a:pt x="4122054" y="5805534"/>
                  <a:pt x="4338379" y="5805534"/>
                  <a:pt x="4552404" y="5759476"/>
                </a:cubicBezTo>
                <a:cubicBezTo>
                  <a:pt x="4596129" y="5750264"/>
                  <a:pt x="4639854" y="5745658"/>
                  <a:pt x="4681278" y="5745658"/>
                </a:cubicBezTo>
                <a:cubicBezTo>
                  <a:pt x="4964341" y="5745658"/>
                  <a:pt x="5217488" y="5941402"/>
                  <a:pt x="5279624" y="6229259"/>
                </a:cubicBezTo>
                <a:cubicBezTo>
                  <a:pt x="5350966" y="6560871"/>
                  <a:pt x="5139243" y="6885575"/>
                  <a:pt x="4810152" y="6956963"/>
                </a:cubicBezTo>
                <a:cubicBezTo>
                  <a:pt x="4619142" y="6997263"/>
                  <a:pt x="4426980" y="7017989"/>
                  <a:pt x="4234819" y="7018852"/>
                </a:cubicBezTo>
                <a:cubicBezTo>
                  <a:pt x="4042658" y="7019716"/>
                  <a:pt x="3850496" y="7000717"/>
                  <a:pt x="3659486" y="6961568"/>
                </a:cubicBezTo>
                <a:cubicBezTo>
                  <a:pt x="3291272" y="6885575"/>
                  <a:pt x="2946073" y="6740494"/>
                  <a:pt x="2637694" y="6526328"/>
                </a:cubicBezTo>
                <a:cubicBezTo>
                  <a:pt x="2340822" y="6321374"/>
                  <a:pt x="2087676" y="6063454"/>
                  <a:pt x="1887460" y="5759476"/>
                </a:cubicBezTo>
                <a:cubicBezTo>
                  <a:pt x="1687243" y="5457802"/>
                  <a:pt x="1551465" y="5123887"/>
                  <a:pt x="1480124" y="4766944"/>
                </a:cubicBezTo>
                <a:cubicBezTo>
                  <a:pt x="1406481" y="4400788"/>
                  <a:pt x="1406481" y="4025423"/>
                  <a:pt x="1482425" y="3654663"/>
                </a:cubicBezTo>
                <a:cubicBezTo>
                  <a:pt x="1558369" y="3286205"/>
                  <a:pt x="1705655" y="2940776"/>
                  <a:pt x="1917377" y="2632193"/>
                </a:cubicBezTo>
                <a:cubicBezTo>
                  <a:pt x="2122196" y="2332821"/>
                  <a:pt x="2379946" y="2081809"/>
                  <a:pt x="2683721" y="1881461"/>
                </a:cubicBezTo>
                <a:cubicBezTo>
                  <a:pt x="2987497" y="1681112"/>
                  <a:pt x="3321190" y="1542940"/>
                  <a:pt x="3675595" y="1471551"/>
                </a:cubicBezTo>
                <a:cubicBezTo>
                  <a:pt x="3855099" y="1437009"/>
                  <a:pt x="4039206" y="1418586"/>
                  <a:pt x="4221011" y="1418586"/>
                </a:cubicBezTo>
                <a:close/>
                <a:moveTo>
                  <a:pt x="4225891" y="0"/>
                </a:moveTo>
                <a:cubicBezTo>
                  <a:pt x="4683912" y="0"/>
                  <a:pt x="5137330" y="73702"/>
                  <a:pt x="5574637" y="223406"/>
                </a:cubicBezTo>
                <a:cubicBezTo>
                  <a:pt x="6090198" y="398446"/>
                  <a:pt x="6562029" y="667914"/>
                  <a:pt x="6976320" y="1027206"/>
                </a:cubicBezTo>
                <a:cubicBezTo>
                  <a:pt x="7390610" y="1386498"/>
                  <a:pt x="7726647" y="1814885"/>
                  <a:pt x="7975221" y="2300850"/>
                </a:cubicBezTo>
                <a:cubicBezTo>
                  <a:pt x="8233000" y="2802938"/>
                  <a:pt x="8384908" y="3346482"/>
                  <a:pt x="8426336" y="3915361"/>
                </a:cubicBezTo>
                <a:cubicBezTo>
                  <a:pt x="8451655" y="4253924"/>
                  <a:pt x="8198476" y="4546425"/>
                  <a:pt x="7860138" y="4571760"/>
                </a:cubicBezTo>
                <a:cubicBezTo>
                  <a:pt x="7524104" y="4597095"/>
                  <a:pt x="7229497" y="4343748"/>
                  <a:pt x="7206482" y="4005185"/>
                </a:cubicBezTo>
                <a:cubicBezTo>
                  <a:pt x="7146640" y="3205990"/>
                  <a:pt x="6782984" y="2478193"/>
                  <a:pt x="6175359" y="1955378"/>
                </a:cubicBezTo>
                <a:cubicBezTo>
                  <a:pt x="5570033" y="1430259"/>
                  <a:pt x="4798993" y="1174609"/>
                  <a:pt x="4000333" y="1232188"/>
                </a:cubicBezTo>
                <a:cubicBezTo>
                  <a:pt x="2352378" y="1354254"/>
                  <a:pt x="1111808" y="2793725"/>
                  <a:pt x="1231491" y="4442783"/>
                </a:cubicBezTo>
                <a:cubicBezTo>
                  <a:pt x="1291333" y="5241978"/>
                  <a:pt x="1654988" y="5969774"/>
                  <a:pt x="2262615" y="6492590"/>
                </a:cubicBezTo>
                <a:cubicBezTo>
                  <a:pt x="2867939" y="7017709"/>
                  <a:pt x="3638980" y="7273359"/>
                  <a:pt x="4437640" y="7215780"/>
                </a:cubicBezTo>
                <a:cubicBezTo>
                  <a:pt x="4532006" y="7206568"/>
                  <a:pt x="4628674" y="7195051"/>
                  <a:pt x="4723040" y="7178930"/>
                </a:cubicBezTo>
                <a:cubicBezTo>
                  <a:pt x="4757564" y="7174324"/>
                  <a:pt x="4794391" y="7172020"/>
                  <a:pt x="4826612" y="7172020"/>
                </a:cubicBezTo>
                <a:cubicBezTo>
                  <a:pt x="5121220" y="7172020"/>
                  <a:pt x="5378999" y="7381607"/>
                  <a:pt x="5429636" y="7681017"/>
                </a:cubicBezTo>
                <a:cubicBezTo>
                  <a:pt x="5487176" y="8014975"/>
                  <a:pt x="5263919" y="8330506"/>
                  <a:pt x="4930185" y="8388085"/>
                </a:cubicBezTo>
                <a:cubicBezTo>
                  <a:pt x="4796693" y="8411117"/>
                  <a:pt x="4660897" y="8427238"/>
                  <a:pt x="4527403" y="8436452"/>
                </a:cubicBezTo>
                <a:cubicBezTo>
                  <a:pt x="4456341" y="8441633"/>
                  <a:pt x="4385423" y="8445052"/>
                  <a:pt x="4314675" y="8446713"/>
                </a:cubicBezTo>
                <a:cubicBezTo>
                  <a:pt x="3819440" y="8458332"/>
                  <a:pt x="3332577" y="8383766"/>
                  <a:pt x="2863336" y="8224561"/>
                </a:cubicBezTo>
                <a:cubicBezTo>
                  <a:pt x="2347774" y="8049522"/>
                  <a:pt x="1875943" y="7780052"/>
                  <a:pt x="1461652" y="7420760"/>
                </a:cubicBezTo>
                <a:cubicBezTo>
                  <a:pt x="1047362" y="7061470"/>
                  <a:pt x="709025" y="6633082"/>
                  <a:pt x="460451" y="6147116"/>
                </a:cubicBezTo>
                <a:cubicBezTo>
                  <a:pt x="204972" y="5645029"/>
                  <a:pt x="53066" y="5101485"/>
                  <a:pt x="11636" y="4532606"/>
                </a:cubicBezTo>
                <a:cubicBezTo>
                  <a:pt x="-29793" y="3963727"/>
                  <a:pt x="39256" y="3404061"/>
                  <a:pt x="221083" y="2867427"/>
                </a:cubicBezTo>
                <a:cubicBezTo>
                  <a:pt x="396005" y="2351520"/>
                  <a:pt x="667597" y="1877070"/>
                  <a:pt x="1026648" y="1462503"/>
                </a:cubicBezTo>
                <a:cubicBezTo>
                  <a:pt x="1383398" y="1047935"/>
                  <a:pt x="1811498" y="711675"/>
                  <a:pt x="2297138" y="462934"/>
                </a:cubicBezTo>
                <a:cubicBezTo>
                  <a:pt x="2801192" y="204981"/>
                  <a:pt x="3342072" y="52973"/>
                  <a:pt x="3910570" y="11515"/>
                </a:cubicBezTo>
                <a:cubicBezTo>
                  <a:pt x="4016445" y="4606"/>
                  <a:pt x="4120017" y="0"/>
                  <a:pt x="42258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4411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157490-6D20-464C-AD30-AA5D23F1F6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6032500"/>
            <a:ext cx="18288000" cy="4254500"/>
          </a:xfrm>
          <a:custGeom>
            <a:avLst/>
            <a:gdLst>
              <a:gd name="connsiteX0" fmla="*/ 0 w 18288000"/>
              <a:gd name="connsiteY0" fmla="*/ 0 h 5352143"/>
              <a:gd name="connsiteX1" fmla="*/ 18288000 w 18288000"/>
              <a:gd name="connsiteY1" fmla="*/ 0 h 5352143"/>
              <a:gd name="connsiteX2" fmla="*/ 18288000 w 18288000"/>
              <a:gd name="connsiteY2" fmla="*/ 5352143 h 5352143"/>
              <a:gd name="connsiteX3" fmla="*/ 0 w 18288000"/>
              <a:gd name="connsiteY3" fmla="*/ 5352143 h 535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5352143">
                <a:moveTo>
                  <a:pt x="0" y="0"/>
                </a:moveTo>
                <a:lnTo>
                  <a:pt x="18288000" y="0"/>
                </a:lnTo>
                <a:lnTo>
                  <a:pt x="18288000" y="5352143"/>
                </a:lnTo>
                <a:lnTo>
                  <a:pt x="0" y="5352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9853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63AA15C-5FA5-439A-BFC3-CCC83A6F55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76589" y="3038924"/>
            <a:ext cx="3860995" cy="2621644"/>
          </a:xfrm>
          <a:custGeom>
            <a:avLst/>
            <a:gdLst>
              <a:gd name="connsiteX0" fmla="*/ 570155 w 3860995"/>
              <a:gd name="connsiteY0" fmla="*/ 0 h 2621644"/>
              <a:gd name="connsiteX1" fmla="*/ 3860995 w 3860995"/>
              <a:gd name="connsiteY1" fmla="*/ 0 h 2621644"/>
              <a:gd name="connsiteX2" fmla="*/ 3290838 w 3860995"/>
              <a:gd name="connsiteY2" fmla="*/ 2621644 h 2621644"/>
              <a:gd name="connsiteX3" fmla="*/ 0 w 3860995"/>
              <a:gd name="connsiteY3" fmla="*/ 2621644 h 262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995" h="2621644">
                <a:moveTo>
                  <a:pt x="570155" y="0"/>
                </a:moveTo>
                <a:lnTo>
                  <a:pt x="3860995" y="0"/>
                </a:lnTo>
                <a:lnTo>
                  <a:pt x="3290838" y="2621644"/>
                </a:lnTo>
                <a:lnTo>
                  <a:pt x="0" y="26216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DA13E7F-6208-4CAD-8D7D-08526A5E3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45503" y="3038924"/>
            <a:ext cx="3860995" cy="2621644"/>
          </a:xfrm>
          <a:custGeom>
            <a:avLst/>
            <a:gdLst>
              <a:gd name="connsiteX0" fmla="*/ 570155 w 3860995"/>
              <a:gd name="connsiteY0" fmla="*/ 0 h 2621644"/>
              <a:gd name="connsiteX1" fmla="*/ 3860995 w 3860995"/>
              <a:gd name="connsiteY1" fmla="*/ 0 h 2621644"/>
              <a:gd name="connsiteX2" fmla="*/ 3290838 w 3860995"/>
              <a:gd name="connsiteY2" fmla="*/ 2621644 h 2621644"/>
              <a:gd name="connsiteX3" fmla="*/ 0 w 3860995"/>
              <a:gd name="connsiteY3" fmla="*/ 2621644 h 262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995" h="2621644">
                <a:moveTo>
                  <a:pt x="570155" y="0"/>
                </a:moveTo>
                <a:lnTo>
                  <a:pt x="3860995" y="0"/>
                </a:lnTo>
                <a:lnTo>
                  <a:pt x="3290838" y="2621644"/>
                </a:lnTo>
                <a:lnTo>
                  <a:pt x="0" y="26216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F284D47-D596-48B0-B566-BC2B937E36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1503" y="5840182"/>
            <a:ext cx="3860995" cy="2621644"/>
          </a:xfrm>
          <a:custGeom>
            <a:avLst/>
            <a:gdLst>
              <a:gd name="connsiteX0" fmla="*/ 570155 w 3860995"/>
              <a:gd name="connsiteY0" fmla="*/ 0 h 2621644"/>
              <a:gd name="connsiteX1" fmla="*/ 3860995 w 3860995"/>
              <a:gd name="connsiteY1" fmla="*/ 0 h 2621644"/>
              <a:gd name="connsiteX2" fmla="*/ 3290838 w 3860995"/>
              <a:gd name="connsiteY2" fmla="*/ 2621644 h 2621644"/>
              <a:gd name="connsiteX3" fmla="*/ 0 w 3860995"/>
              <a:gd name="connsiteY3" fmla="*/ 2621644 h 262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995" h="2621644">
                <a:moveTo>
                  <a:pt x="570155" y="0"/>
                </a:moveTo>
                <a:lnTo>
                  <a:pt x="3860995" y="0"/>
                </a:lnTo>
                <a:lnTo>
                  <a:pt x="3290838" y="2621644"/>
                </a:lnTo>
                <a:lnTo>
                  <a:pt x="0" y="26216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419DECF-3147-46A7-8A0E-86FC6F3B23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50417" y="5840182"/>
            <a:ext cx="3860995" cy="2621644"/>
          </a:xfrm>
          <a:custGeom>
            <a:avLst/>
            <a:gdLst>
              <a:gd name="connsiteX0" fmla="*/ 570155 w 3860995"/>
              <a:gd name="connsiteY0" fmla="*/ 0 h 2621644"/>
              <a:gd name="connsiteX1" fmla="*/ 3860995 w 3860995"/>
              <a:gd name="connsiteY1" fmla="*/ 0 h 2621644"/>
              <a:gd name="connsiteX2" fmla="*/ 3290838 w 3860995"/>
              <a:gd name="connsiteY2" fmla="*/ 2621644 h 2621644"/>
              <a:gd name="connsiteX3" fmla="*/ 0 w 3860995"/>
              <a:gd name="connsiteY3" fmla="*/ 2621644 h 262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995" h="2621644">
                <a:moveTo>
                  <a:pt x="570155" y="0"/>
                </a:moveTo>
                <a:lnTo>
                  <a:pt x="3860995" y="0"/>
                </a:lnTo>
                <a:lnTo>
                  <a:pt x="3290838" y="2621644"/>
                </a:lnTo>
                <a:lnTo>
                  <a:pt x="0" y="26216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806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34E4A1-AADB-45C4-969D-B554E58F73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65450" y="2888343"/>
            <a:ext cx="3797300" cy="3797300"/>
          </a:xfrm>
          <a:custGeom>
            <a:avLst/>
            <a:gdLst>
              <a:gd name="connsiteX0" fmla="*/ 0 w 3797300"/>
              <a:gd name="connsiteY0" fmla="*/ 0 h 3797300"/>
              <a:gd name="connsiteX1" fmla="*/ 3797300 w 3797300"/>
              <a:gd name="connsiteY1" fmla="*/ 0 h 3797300"/>
              <a:gd name="connsiteX2" fmla="*/ 3797300 w 3797300"/>
              <a:gd name="connsiteY2" fmla="*/ 3797300 h 3797300"/>
              <a:gd name="connsiteX3" fmla="*/ 0 w 3797300"/>
              <a:gd name="connsiteY3" fmla="*/ 37973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3797300">
                <a:moveTo>
                  <a:pt x="0" y="0"/>
                </a:moveTo>
                <a:lnTo>
                  <a:pt x="3797300" y="0"/>
                </a:lnTo>
                <a:lnTo>
                  <a:pt x="3797300" y="3797300"/>
                </a:lnTo>
                <a:lnTo>
                  <a:pt x="0" y="3797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69E2BF-72F8-4262-97E5-543357057A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5350" y="4871361"/>
            <a:ext cx="3797300" cy="3797300"/>
          </a:xfrm>
          <a:custGeom>
            <a:avLst/>
            <a:gdLst>
              <a:gd name="connsiteX0" fmla="*/ 0 w 3797300"/>
              <a:gd name="connsiteY0" fmla="*/ 0 h 3797300"/>
              <a:gd name="connsiteX1" fmla="*/ 3797300 w 3797300"/>
              <a:gd name="connsiteY1" fmla="*/ 0 h 3797300"/>
              <a:gd name="connsiteX2" fmla="*/ 3797300 w 3797300"/>
              <a:gd name="connsiteY2" fmla="*/ 3797300 h 3797300"/>
              <a:gd name="connsiteX3" fmla="*/ 0 w 3797300"/>
              <a:gd name="connsiteY3" fmla="*/ 37973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3797300">
                <a:moveTo>
                  <a:pt x="0" y="0"/>
                </a:moveTo>
                <a:lnTo>
                  <a:pt x="3797300" y="0"/>
                </a:lnTo>
                <a:lnTo>
                  <a:pt x="3797300" y="3797300"/>
                </a:lnTo>
                <a:lnTo>
                  <a:pt x="0" y="3797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2397E19-7A43-43EC-8104-2EBF4D5FBA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525250" y="2888343"/>
            <a:ext cx="3797300" cy="3797300"/>
          </a:xfrm>
          <a:custGeom>
            <a:avLst/>
            <a:gdLst>
              <a:gd name="connsiteX0" fmla="*/ 0 w 3797300"/>
              <a:gd name="connsiteY0" fmla="*/ 0 h 3797300"/>
              <a:gd name="connsiteX1" fmla="*/ 3797300 w 3797300"/>
              <a:gd name="connsiteY1" fmla="*/ 0 h 3797300"/>
              <a:gd name="connsiteX2" fmla="*/ 3797300 w 3797300"/>
              <a:gd name="connsiteY2" fmla="*/ 3797300 h 3797300"/>
              <a:gd name="connsiteX3" fmla="*/ 0 w 3797300"/>
              <a:gd name="connsiteY3" fmla="*/ 37973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3797300">
                <a:moveTo>
                  <a:pt x="0" y="0"/>
                </a:moveTo>
                <a:lnTo>
                  <a:pt x="3797300" y="0"/>
                </a:lnTo>
                <a:lnTo>
                  <a:pt x="3797300" y="3797300"/>
                </a:lnTo>
                <a:lnTo>
                  <a:pt x="0" y="3797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580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34E4A1-AADB-45C4-969D-B554E58F73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65450" y="2888343"/>
            <a:ext cx="3797300" cy="3797300"/>
          </a:xfrm>
          <a:custGeom>
            <a:avLst/>
            <a:gdLst>
              <a:gd name="connsiteX0" fmla="*/ 0 w 3797300"/>
              <a:gd name="connsiteY0" fmla="*/ 0 h 3797300"/>
              <a:gd name="connsiteX1" fmla="*/ 3797300 w 3797300"/>
              <a:gd name="connsiteY1" fmla="*/ 0 h 3797300"/>
              <a:gd name="connsiteX2" fmla="*/ 3797300 w 3797300"/>
              <a:gd name="connsiteY2" fmla="*/ 3797300 h 3797300"/>
              <a:gd name="connsiteX3" fmla="*/ 0 w 3797300"/>
              <a:gd name="connsiteY3" fmla="*/ 37973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3797300">
                <a:moveTo>
                  <a:pt x="0" y="0"/>
                </a:moveTo>
                <a:lnTo>
                  <a:pt x="3797300" y="0"/>
                </a:lnTo>
                <a:lnTo>
                  <a:pt x="3797300" y="3797300"/>
                </a:lnTo>
                <a:lnTo>
                  <a:pt x="0" y="3797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69E2BF-72F8-4262-97E5-543357057A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5350" y="2888343"/>
            <a:ext cx="3797300" cy="3797300"/>
          </a:xfrm>
          <a:custGeom>
            <a:avLst/>
            <a:gdLst>
              <a:gd name="connsiteX0" fmla="*/ 0 w 3797300"/>
              <a:gd name="connsiteY0" fmla="*/ 0 h 3797300"/>
              <a:gd name="connsiteX1" fmla="*/ 3797300 w 3797300"/>
              <a:gd name="connsiteY1" fmla="*/ 0 h 3797300"/>
              <a:gd name="connsiteX2" fmla="*/ 3797300 w 3797300"/>
              <a:gd name="connsiteY2" fmla="*/ 3797300 h 3797300"/>
              <a:gd name="connsiteX3" fmla="*/ 0 w 3797300"/>
              <a:gd name="connsiteY3" fmla="*/ 37973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3797300">
                <a:moveTo>
                  <a:pt x="0" y="0"/>
                </a:moveTo>
                <a:lnTo>
                  <a:pt x="3797300" y="0"/>
                </a:lnTo>
                <a:lnTo>
                  <a:pt x="3797300" y="3797300"/>
                </a:lnTo>
                <a:lnTo>
                  <a:pt x="0" y="3797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2397E19-7A43-43EC-8104-2EBF4D5FBA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525250" y="2888343"/>
            <a:ext cx="3797300" cy="3797300"/>
          </a:xfrm>
          <a:custGeom>
            <a:avLst/>
            <a:gdLst>
              <a:gd name="connsiteX0" fmla="*/ 0 w 3797300"/>
              <a:gd name="connsiteY0" fmla="*/ 0 h 3797300"/>
              <a:gd name="connsiteX1" fmla="*/ 3797300 w 3797300"/>
              <a:gd name="connsiteY1" fmla="*/ 0 h 3797300"/>
              <a:gd name="connsiteX2" fmla="*/ 3797300 w 3797300"/>
              <a:gd name="connsiteY2" fmla="*/ 3797300 h 3797300"/>
              <a:gd name="connsiteX3" fmla="*/ 0 w 3797300"/>
              <a:gd name="connsiteY3" fmla="*/ 37973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3797300">
                <a:moveTo>
                  <a:pt x="0" y="0"/>
                </a:moveTo>
                <a:lnTo>
                  <a:pt x="3797300" y="0"/>
                </a:lnTo>
                <a:lnTo>
                  <a:pt x="3797300" y="3797300"/>
                </a:lnTo>
                <a:lnTo>
                  <a:pt x="0" y="3797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640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A3EB41-656A-454B-B3DA-B37BEBADB05B}"/>
              </a:ext>
            </a:extLst>
          </p:cNvPr>
          <p:cNvSpPr/>
          <p:nvPr userDrawn="1"/>
        </p:nvSpPr>
        <p:spPr>
          <a:xfrm>
            <a:off x="0" y="5295178"/>
            <a:ext cx="3566808" cy="2917375"/>
          </a:xfrm>
          <a:custGeom>
            <a:avLst/>
            <a:gdLst>
              <a:gd name="connsiteX0" fmla="*/ 0 w 3566808"/>
              <a:gd name="connsiteY0" fmla="*/ 0 h 2917375"/>
              <a:gd name="connsiteX1" fmla="*/ 3566808 w 3566808"/>
              <a:gd name="connsiteY1" fmla="*/ 0 h 2917375"/>
              <a:gd name="connsiteX2" fmla="*/ 2932336 w 3566808"/>
              <a:gd name="connsiteY2" fmla="*/ 2917375 h 2917375"/>
              <a:gd name="connsiteX3" fmla="*/ 0 w 3566808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6808" h="2917375">
                <a:moveTo>
                  <a:pt x="0" y="0"/>
                </a:moveTo>
                <a:lnTo>
                  <a:pt x="3566808" y="0"/>
                </a:lnTo>
                <a:lnTo>
                  <a:pt x="2932336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E330604-FE29-4F94-9173-494A555B272F}"/>
              </a:ext>
            </a:extLst>
          </p:cNvPr>
          <p:cNvSpPr/>
          <p:nvPr userDrawn="1"/>
        </p:nvSpPr>
        <p:spPr>
          <a:xfrm>
            <a:off x="14740771" y="5295178"/>
            <a:ext cx="3547229" cy="2917375"/>
          </a:xfrm>
          <a:custGeom>
            <a:avLst/>
            <a:gdLst>
              <a:gd name="connsiteX0" fmla="*/ 634473 w 3547229"/>
              <a:gd name="connsiteY0" fmla="*/ 0 h 2917375"/>
              <a:gd name="connsiteX1" fmla="*/ 3547229 w 3547229"/>
              <a:gd name="connsiteY1" fmla="*/ 0 h 2917375"/>
              <a:gd name="connsiteX2" fmla="*/ 3547229 w 3547229"/>
              <a:gd name="connsiteY2" fmla="*/ 2917375 h 2917375"/>
              <a:gd name="connsiteX3" fmla="*/ 0 w 35472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229" h="2917375">
                <a:moveTo>
                  <a:pt x="634473" y="0"/>
                </a:moveTo>
                <a:lnTo>
                  <a:pt x="3547229" y="0"/>
                </a:lnTo>
                <a:lnTo>
                  <a:pt x="3547229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D39EF9-FC40-4121-97B8-44E59B02E9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37902" y="5295178"/>
            <a:ext cx="4296529" cy="2917375"/>
          </a:xfrm>
          <a:custGeom>
            <a:avLst/>
            <a:gdLst>
              <a:gd name="connsiteX0" fmla="*/ 634472 w 4296529"/>
              <a:gd name="connsiteY0" fmla="*/ 0 h 2917375"/>
              <a:gd name="connsiteX1" fmla="*/ 4296529 w 4296529"/>
              <a:gd name="connsiteY1" fmla="*/ 0 h 2917375"/>
              <a:gd name="connsiteX2" fmla="*/ 3662057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2" y="0"/>
                </a:moveTo>
                <a:lnTo>
                  <a:pt x="4296529" y="0"/>
                </a:lnTo>
                <a:lnTo>
                  <a:pt x="3662057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3FAED0-B6A1-432C-A803-CFC78D1418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5525" y="5295178"/>
            <a:ext cx="4296529" cy="2917375"/>
          </a:xfrm>
          <a:custGeom>
            <a:avLst/>
            <a:gdLst>
              <a:gd name="connsiteX0" fmla="*/ 634472 w 4296529"/>
              <a:gd name="connsiteY0" fmla="*/ 0 h 2917375"/>
              <a:gd name="connsiteX1" fmla="*/ 4296529 w 4296529"/>
              <a:gd name="connsiteY1" fmla="*/ 0 h 2917375"/>
              <a:gd name="connsiteX2" fmla="*/ 3662057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2" y="0"/>
                </a:moveTo>
                <a:lnTo>
                  <a:pt x="4296529" y="0"/>
                </a:lnTo>
                <a:lnTo>
                  <a:pt x="3662057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893F8A-DB43-4A58-A598-9257743792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73148" y="5295178"/>
            <a:ext cx="4296529" cy="2917375"/>
          </a:xfrm>
          <a:custGeom>
            <a:avLst/>
            <a:gdLst>
              <a:gd name="connsiteX0" fmla="*/ 634473 w 4296529"/>
              <a:gd name="connsiteY0" fmla="*/ 0 h 2917375"/>
              <a:gd name="connsiteX1" fmla="*/ 4296529 w 4296529"/>
              <a:gd name="connsiteY1" fmla="*/ 0 h 2917375"/>
              <a:gd name="connsiteX2" fmla="*/ 3662056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3" y="0"/>
                </a:moveTo>
                <a:lnTo>
                  <a:pt x="4296529" y="0"/>
                </a:lnTo>
                <a:lnTo>
                  <a:pt x="3662056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416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D39EF9-FC40-4121-97B8-44E59B02E9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37902" y="3390178"/>
            <a:ext cx="4296529" cy="2917375"/>
          </a:xfrm>
          <a:custGeom>
            <a:avLst/>
            <a:gdLst>
              <a:gd name="connsiteX0" fmla="*/ 634472 w 4296529"/>
              <a:gd name="connsiteY0" fmla="*/ 0 h 2917375"/>
              <a:gd name="connsiteX1" fmla="*/ 4296529 w 4296529"/>
              <a:gd name="connsiteY1" fmla="*/ 0 h 2917375"/>
              <a:gd name="connsiteX2" fmla="*/ 3662057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2" y="0"/>
                </a:moveTo>
                <a:lnTo>
                  <a:pt x="4296529" y="0"/>
                </a:lnTo>
                <a:lnTo>
                  <a:pt x="3662057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3FAED0-B6A1-432C-A803-CFC78D1418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5525" y="3390178"/>
            <a:ext cx="4296529" cy="2917375"/>
          </a:xfrm>
          <a:custGeom>
            <a:avLst/>
            <a:gdLst>
              <a:gd name="connsiteX0" fmla="*/ 634472 w 4296529"/>
              <a:gd name="connsiteY0" fmla="*/ 0 h 2917375"/>
              <a:gd name="connsiteX1" fmla="*/ 4296529 w 4296529"/>
              <a:gd name="connsiteY1" fmla="*/ 0 h 2917375"/>
              <a:gd name="connsiteX2" fmla="*/ 3662057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2" y="0"/>
                </a:moveTo>
                <a:lnTo>
                  <a:pt x="4296529" y="0"/>
                </a:lnTo>
                <a:lnTo>
                  <a:pt x="3662057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893F8A-DB43-4A58-A598-9257743792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73148" y="3390178"/>
            <a:ext cx="4296529" cy="2917375"/>
          </a:xfrm>
          <a:custGeom>
            <a:avLst/>
            <a:gdLst>
              <a:gd name="connsiteX0" fmla="*/ 634473 w 4296529"/>
              <a:gd name="connsiteY0" fmla="*/ 0 h 2917375"/>
              <a:gd name="connsiteX1" fmla="*/ 4296529 w 4296529"/>
              <a:gd name="connsiteY1" fmla="*/ 0 h 2917375"/>
              <a:gd name="connsiteX2" fmla="*/ 3662056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3" y="0"/>
                </a:moveTo>
                <a:lnTo>
                  <a:pt x="4296529" y="0"/>
                </a:lnTo>
                <a:lnTo>
                  <a:pt x="3662056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6184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618B42F-96D6-444B-9B4B-CFF7CFBC0C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0898" y="3769710"/>
            <a:ext cx="3252516" cy="3088290"/>
          </a:xfrm>
          <a:custGeom>
            <a:avLst/>
            <a:gdLst>
              <a:gd name="connsiteX0" fmla="*/ 480302 w 3252516"/>
              <a:gd name="connsiteY0" fmla="*/ 0 h 3088290"/>
              <a:gd name="connsiteX1" fmla="*/ 3252516 w 3252516"/>
              <a:gd name="connsiteY1" fmla="*/ 0 h 3088290"/>
              <a:gd name="connsiteX2" fmla="*/ 2772214 w 3252516"/>
              <a:gd name="connsiteY2" fmla="*/ 3088290 h 3088290"/>
              <a:gd name="connsiteX3" fmla="*/ 0 w 3252516"/>
              <a:gd name="connsiteY3" fmla="*/ 3088290 h 308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2516" h="3088290">
                <a:moveTo>
                  <a:pt x="480302" y="0"/>
                </a:moveTo>
                <a:lnTo>
                  <a:pt x="3252516" y="0"/>
                </a:lnTo>
                <a:lnTo>
                  <a:pt x="2772214" y="3088290"/>
                </a:lnTo>
                <a:lnTo>
                  <a:pt x="0" y="30882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C476BAB-1B92-46B6-85E0-3E7F6E3E97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24244" y="3769710"/>
            <a:ext cx="3252516" cy="3088290"/>
          </a:xfrm>
          <a:custGeom>
            <a:avLst/>
            <a:gdLst>
              <a:gd name="connsiteX0" fmla="*/ 480302 w 3252516"/>
              <a:gd name="connsiteY0" fmla="*/ 0 h 3088290"/>
              <a:gd name="connsiteX1" fmla="*/ 3252516 w 3252516"/>
              <a:gd name="connsiteY1" fmla="*/ 0 h 3088290"/>
              <a:gd name="connsiteX2" fmla="*/ 2772214 w 3252516"/>
              <a:gd name="connsiteY2" fmla="*/ 3088290 h 3088290"/>
              <a:gd name="connsiteX3" fmla="*/ 0 w 3252516"/>
              <a:gd name="connsiteY3" fmla="*/ 3088290 h 308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2516" h="3088290">
                <a:moveTo>
                  <a:pt x="480302" y="0"/>
                </a:moveTo>
                <a:lnTo>
                  <a:pt x="3252516" y="0"/>
                </a:lnTo>
                <a:lnTo>
                  <a:pt x="2772214" y="3088290"/>
                </a:lnTo>
                <a:lnTo>
                  <a:pt x="0" y="30882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5C53EFD-F7F3-4B42-8BF6-AB295D84B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257590" y="3769710"/>
            <a:ext cx="3252516" cy="3088290"/>
          </a:xfrm>
          <a:custGeom>
            <a:avLst/>
            <a:gdLst>
              <a:gd name="connsiteX0" fmla="*/ 480302 w 3252516"/>
              <a:gd name="connsiteY0" fmla="*/ 0 h 3088290"/>
              <a:gd name="connsiteX1" fmla="*/ 3252516 w 3252516"/>
              <a:gd name="connsiteY1" fmla="*/ 0 h 3088290"/>
              <a:gd name="connsiteX2" fmla="*/ 2772214 w 3252516"/>
              <a:gd name="connsiteY2" fmla="*/ 3088290 h 3088290"/>
              <a:gd name="connsiteX3" fmla="*/ 0 w 3252516"/>
              <a:gd name="connsiteY3" fmla="*/ 3088290 h 308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2516" h="3088290">
                <a:moveTo>
                  <a:pt x="480302" y="0"/>
                </a:moveTo>
                <a:lnTo>
                  <a:pt x="3252516" y="0"/>
                </a:lnTo>
                <a:lnTo>
                  <a:pt x="2772214" y="3088290"/>
                </a:lnTo>
                <a:lnTo>
                  <a:pt x="0" y="30882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439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B952E98-89E6-457F-A0FB-B4C90DE2E0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3A899F2-B8ED-4578-B497-6E1E7F9F6C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43850" y="3002643"/>
            <a:ext cx="2400300" cy="2400300"/>
          </a:xfrm>
          <a:custGeom>
            <a:avLst/>
            <a:gdLst>
              <a:gd name="connsiteX0" fmla="*/ 1200150 w 2400300"/>
              <a:gd name="connsiteY0" fmla="*/ 0 h 2400300"/>
              <a:gd name="connsiteX1" fmla="*/ 2400300 w 2400300"/>
              <a:gd name="connsiteY1" fmla="*/ 1200150 h 2400300"/>
              <a:gd name="connsiteX2" fmla="*/ 1200150 w 2400300"/>
              <a:gd name="connsiteY2" fmla="*/ 2400300 h 2400300"/>
              <a:gd name="connsiteX3" fmla="*/ 0 w 2400300"/>
              <a:gd name="connsiteY3" fmla="*/ 1200150 h 2400300"/>
              <a:gd name="connsiteX4" fmla="*/ 1200150 w 2400300"/>
              <a:gd name="connsiteY4" fmla="*/ 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0300" h="2400300">
                <a:moveTo>
                  <a:pt x="1200150" y="0"/>
                </a:moveTo>
                <a:cubicBezTo>
                  <a:pt x="1862975" y="0"/>
                  <a:pt x="2400300" y="537325"/>
                  <a:pt x="2400300" y="1200150"/>
                </a:cubicBezTo>
                <a:cubicBezTo>
                  <a:pt x="2400300" y="1862975"/>
                  <a:pt x="1862975" y="2400300"/>
                  <a:pt x="1200150" y="2400300"/>
                </a:cubicBezTo>
                <a:cubicBezTo>
                  <a:pt x="537325" y="2400300"/>
                  <a:pt x="0" y="1862975"/>
                  <a:pt x="0" y="1200150"/>
                </a:cubicBezTo>
                <a:cubicBezTo>
                  <a:pt x="0" y="537325"/>
                  <a:pt x="537325" y="0"/>
                  <a:pt x="12001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508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2198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3999" y="2247900"/>
            <a:ext cx="7772401" cy="2324100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8396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956300" y="-1"/>
            <a:ext cx="3987800" cy="3949700"/>
          </a:xfrm>
          <a:custGeom>
            <a:avLst/>
            <a:gdLst>
              <a:gd name="connsiteX0" fmla="*/ 0 w 3987800"/>
              <a:gd name="connsiteY0" fmla="*/ 0 h 3949700"/>
              <a:gd name="connsiteX1" fmla="*/ 3987800 w 3987800"/>
              <a:gd name="connsiteY1" fmla="*/ 0 h 3949700"/>
              <a:gd name="connsiteX2" fmla="*/ 3987800 w 3987800"/>
              <a:gd name="connsiteY2" fmla="*/ 3949700 h 3949700"/>
              <a:gd name="connsiteX3" fmla="*/ 0 w 3987800"/>
              <a:gd name="connsiteY3" fmla="*/ 3949700 h 394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800" h="3949700">
                <a:moveTo>
                  <a:pt x="0" y="0"/>
                </a:moveTo>
                <a:lnTo>
                  <a:pt x="3987800" y="0"/>
                </a:lnTo>
                <a:lnTo>
                  <a:pt x="3987800" y="3949700"/>
                </a:lnTo>
                <a:lnTo>
                  <a:pt x="0" y="3949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956300" y="4076699"/>
            <a:ext cx="3987800" cy="6210300"/>
          </a:xfrm>
          <a:custGeom>
            <a:avLst/>
            <a:gdLst>
              <a:gd name="connsiteX0" fmla="*/ 0 w 3987800"/>
              <a:gd name="connsiteY0" fmla="*/ 0 h 6210300"/>
              <a:gd name="connsiteX1" fmla="*/ 3987800 w 3987800"/>
              <a:gd name="connsiteY1" fmla="*/ 0 h 6210300"/>
              <a:gd name="connsiteX2" fmla="*/ 3987800 w 3987800"/>
              <a:gd name="connsiteY2" fmla="*/ 6210300 h 6210300"/>
              <a:gd name="connsiteX3" fmla="*/ 0 w 3987800"/>
              <a:gd name="connsiteY3" fmla="*/ 6210300 h 621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800" h="6210300">
                <a:moveTo>
                  <a:pt x="0" y="0"/>
                </a:moveTo>
                <a:lnTo>
                  <a:pt x="3987800" y="0"/>
                </a:lnTo>
                <a:lnTo>
                  <a:pt x="3987800" y="6210300"/>
                </a:lnTo>
                <a:lnTo>
                  <a:pt x="0" y="621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071100" y="-1"/>
            <a:ext cx="8216900" cy="10287000"/>
          </a:xfrm>
          <a:custGeom>
            <a:avLst/>
            <a:gdLst>
              <a:gd name="connsiteX0" fmla="*/ 0 w 8216900"/>
              <a:gd name="connsiteY0" fmla="*/ 0 h 10287000"/>
              <a:gd name="connsiteX1" fmla="*/ 8216900 w 8216900"/>
              <a:gd name="connsiteY1" fmla="*/ 0 h 10287000"/>
              <a:gd name="connsiteX2" fmla="*/ 8216900 w 8216900"/>
              <a:gd name="connsiteY2" fmla="*/ 10287000 h 10287000"/>
              <a:gd name="connsiteX3" fmla="*/ 0 w 82169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16900" h="10287000">
                <a:moveTo>
                  <a:pt x="0" y="0"/>
                </a:moveTo>
                <a:lnTo>
                  <a:pt x="8216900" y="0"/>
                </a:lnTo>
                <a:lnTo>
                  <a:pt x="82169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9A2BBD6-88FA-440B-BA5D-E405D1D9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1485900"/>
            <a:ext cx="4114800" cy="18288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43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53871E-9D82-499C-8432-61342B1CB4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71194" y="3245636"/>
            <a:ext cx="3889830" cy="3889830"/>
          </a:xfrm>
          <a:custGeom>
            <a:avLst/>
            <a:gdLst>
              <a:gd name="connsiteX0" fmla="*/ 1944915 w 3889830"/>
              <a:gd name="connsiteY0" fmla="*/ 0 h 3889830"/>
              <a:gd name="connsiteX1" fmla="*/ 3889830 w 3889830"/>
              <a:gd name="connsiteY1" fmla="*/ 1944915 h 3889830"/>
              <a:gd name="connsiteX2" fmla="*/ 1944915 w 3889830"/>
              <a:gd name="connsiteY2" fmla="*/ 3889830 h 3889830"/>
              <a:gd name="connsiteX3" fmla="*/ 0 w 3889830"/>
              <a:gd name="connsiteY3" fmla="*/ 1944915 h 3889830"/>
              <a:gd name="connsiteX4" fmla="*/ 1944915 w 3889830"/>
              <a:gd name="connsiteY4" fmla="*/ 0 h 388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9830" h="3889830">
                <a:moveTo>
                  <a:pt x="1944915" y="0"/>
                </a:moveTo>
                <a:cubicBezTo>
                  <a:pt x="3019062" y="0"/>
                  <a:pt x="3889830" y="870768"/>
                  <a:pt x="3889830" y="1944915"/>
                </a:cubicBezTo>
                <a:cubicBezTo>
                  <a:pt x="3889830" y="3019062"/>
                  <a:pt x="3019062" y="3889830"/>
                  <a:pt x="1944915" y="3889830"/>
                </a:cubicBezTo>
                <a:cubicBezTo>
                  <a:pt x="870768" y="3889830"/>
                  <a:pt x="0" y="3019062"/>
                  <a:pt x="0" y="1944915"/>
                </a:cubicBezTo>
                <a:cubicBezTo>
                  <a:pt x="0" y="870768"/>
                  <a:pt x="870768" y="0"/>
                  <a:pt x="19449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0858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9036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3414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7755"/>
            <a:ext cx="12728376" cy="19857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200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843657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53871E-9D82-499C-8432-61342B1CB4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46383" y="3236688"/>
            <a:ext cx="3889830" cy="3889830"/>
          </a:xfrm>
          <a:custGeom>
            <a:avLst/>
            <a:gdLst>
              <a:gd name="connsiteX0" fmla="*/ 1944915 w 3889830"/>
              <a:gd name="connsiteY0" fmla="*/ 0 h 3889830"/>
              <a:gd name="connsiteX1" fmla="*/ 3889830 w 3889830"/>
              <a:gd name="connsiteY1" fmla="*/ 1944915 h 3889830"/>
              <a:gd name="connsiteX2" fmla="*/ 1944915 w 3889830"/>
              <a:gd name="connsiteY2" fmla="*/ 3889830 h 3889830"/>
              <a:gd name="connsiteX3" fmla="*/ 0 w 3889830"/>
              <a:gd name="connsiteY3" fmla="*/ 1944915 h 3889830"/>
              <a:gd name="connsiteX4" fmla="*/ 1944915 w 3889830"/>
              <a:gd name="connsiteY4" fmla="*/ 0 h 388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9830" h="3889830">
                <a:moveTo>
                  <a:pt x="1944915" y="0"/>
                </a:moveTo>
                <a:cubicBezTo>
                  <a:pt x="3019062" y="0"/>
                  <a:pt x="3889830" y="870768"/>
                  <a:pt x="3889830" y="1944915"/>
                </a:cubicBezTo>
                <a:cubicBezTo>
                  <a:pt x="3889830" y="3019062"/>
                  <a:pt x="3019062" y="3889830"/>
                  <a:pt x="1944915" y="3889830"/>
                </a:cubicBezTo>
                <a:cubicBezTo>
                  <a:pt x="870768" y="3889830"/>
                  <a:pt x="0" y="3019062"/>
                  <a:pt x="0" y="1944915"/>
                </a:cubicBezTo>
                <a:cubicBezTo>
                  <a:pt x="0" y="870768"/>
                  <a:pt x="870768" y="0"/>
                  <a:pt x="194491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0E35B6-EC65-407C-BC0D-6F91C6D6A911}"/>
              </a:ext>
            </a:extLst>
          </p:cNvPr>
          <p:cNvGrpSpPr/>
          <p:nvPr userDrawn="1"/>
        </p:nvGrpSpPr>
        <p:grpSpPr>
          <a:xfrm>
            <a:off x="899869" y="1190175"/>
            <a:ext cx="7982858" cy="7982856"/>
            <a:chOff x="9477829" y="1596572"/>
            <a:chExt cx="6473371" cy="6473371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616CE47C-22E5-4267-A169-D7E939CA470E}"/>
                </a:ext>
              </a:extLst>
            </p:cNvPr>
            <p:cNvSpPr/>
            <p:nvPr/>
          </p:nvSpPr>
          <p:spPr>
            <a:xfrm>
              <a:off x="9477829" y="1596572"/>
              <a:ext cx="6473371" cy="6473371"/>
            </a:xfrm>
            <a:prstGeom prst="arc">
              <a:avLst>
                <a:gd name="adj1" fmla="val 16200000"/>
                <a:gd name="adj2" fmla="val 9025320"/>
              </a:avLst>
            </a:prstGeom>
            <a:ln w="279400">
              <a:solidFill>
                <a:schemeClr val="bg1">
                  <a:lumMod val="75000"/>
                </a:schemeClr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F028F280-7BA0-4F30-AB50-5E9A3D4E3AD3}"/>
                </a:ext>
              </a:extLst>
            </p:cNvPr>
            <p:cNvSpPr/>
            <p:nvPr/>
          </p:nvSpPr>
          <p:spPr>
            <a:xfrm>
              <a:off x="9811656" y="1930400"/>
              <a:ext cx="5805716" cy="5805714"/>
            </a:xfrm>
            <a:prstGeom prst="arc">
              <a:avLst>
                <a:gd name="adj1" fmla="val 16200000"/>
                <a:gd name="adj2" fmla="val 11349198"/>
              </a:avLst>
            </a:prstGeom>
            <a:ln w="279400">
              <a:solidFill>
                <a:schemeClr val="bg1">
                  <a:lumMod val="75000"/>
                </a:schemeClr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4583C4E0-D09E-4C38-990C-16284EBEA637}"/>
                </a:ext>
              </a:extLst>
            </p:cNvPr>
            <p:cNvSpPr/>
            <p:nvPr/>
          </p:nvSpPr>
          <p:spPr>
            <a:xfrm>
              <a:off x="10145485" y="2271486"/>
              <a:ext cx="5138058" cy="5138056"/>
            </a:xfrm>
            <a:prstGeom prst="arc">
              <a:avLst>
                <a:gd name="adj1" fmla="val 16200000"/>
                <a:gd name="adj2" fmla="val 9328246"/>
              </a:avLst>
            </a:prstGeom>
            <a:ln w="279400">
              <a:solidFill>
                <a:schemeClr val="bg1">
                  <a:lumMod val="75000"/>
                </a:schemeClr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607FA2EC-CABC-4CA2-852B-DFED57A510EB}"/>
                </a:ext>
              </a:extLst>
            </p:cNvPr>
            <p:cNvSpPr/>
            <p:nvPr/>
          </p:nvSpPr>
          <p:spPr>
            <a:xfrm>
              <a:off x="10479314" y="2598058"/>
              <a:ext cx="4470400" cy="4470398"/>
            </a:xfrm>
            <a:prstGeom prst="arc">
              <a:avLst>
                <a:gd name="adj1" fmla="val 16200000"/>
                <a:gd name="adj2" fmla="val 10475934"/>
              </a:avLst>
            </a:prstGeom>
            <a:ln w="279400">
              <a:solidFill>
                <a:schemeClr val="bg1">
                  <a:lumMod val="75000"/>
                </a:schemeClr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B0037B24-0091-44D1-911F-C13F03497752}"/>
                </a:ext>
              </a:extLst>
            </p:cNvPr>
            <p:cNvSpPr/>
            <p:nvPr/>
          </p:nvSpPr>
          <p:spPr>
            <a:xfrm>
              <a:off x="10813142" y="2939143"/>
              <a:ext cx="3802744" cy="3802742"/>
            </a:xfrm>
            <a:prstGeom prst="arc">
              <a:avLst>
                <a:gd name="adj1" fmla="val 16200000"/>
                <a:gd name="adj2" fmla="val 14247579"/>
              </a:avLst>
            </a:prstGeom>
            <a:ln w="279400">
              <a:solidFill>
                <a:schemeClr val="bg1">
                  <a:lumMod val="75000"/>
                </a:schemeClr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990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35750" y="1485900"/>
            <a:ext cx="71597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5750" y="3474245"/>
            <a:ext cx="7159762" cy="2266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1FB9F2-8646-4D4F-8429-A5132F5539B6}"/>
              </a:ext>
            </a:extLst>
          </p:cNvPr>
          <p:cNvPicPr>
            <a:picLocks noChangeAspect="1"/>
          </p:cNvPicPr>
          <p:nvPr userDrawn="1"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2E6E94-4314-48BE-96C5-E5642317A6D0}"/>
              </a:ext>
            </a:extLst>
          </p:cNvPr>
          <p:cNvCxnSpPr>
            <a:cxnSpLocks/>
          </p:cNvCxnSpPr>
          <p:nvPr userDrawn="1"/>
        </p:nvCxnSpPr>
        <p:spPr>
          <a:xfrm>
            <a:off x="16478250" y="8864600"/>
            <a:ext cx="0" cy="100075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38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40" r:id="rId2"/>
    <p:sldLayoutId id="2147483734" r:id="rId3"/>
    <p:sldLayoutId id="2147483680" r:id="rId4"/>
    <p:sldLayoutId id="2147483687" r:id="rId5"/>
    <p:sldLayoutId id="2147483662" r:id="rId6"/>
    <p:sldLayoutId id="2147483688" r:id="rId7"/>
    <p:sldLayoutId id="2147483663" r:id="rId8"/>
    <p:sldLayoutId id="2147483677" r:id="rId9"/>
    <p:sldLayoutId id="2147483672" r:id="rId10"/>
    <p:sldLayoutId id="2147483744" r:id="rId11"/>
    <p:sldLayoutId id="2147483735" r:id="rId12"/>
    <p:sldLayoutId id="2147483733" r:id="rId13"/>
    <p:sldLayoutId id="2147483729" r:id="rId14"/>
    <p:sldLayoutId id="2147483721" r:id="rId15"/>
    <p:sldLayoutId id="2147483719" r:id="rId16"/>
    <p:sldLayoutId id="2147483713" r:id="rId17"/>
    <p:sldLayoutId id="2147483706" r:id="rId18"/>
    <p:sldLayoutId id="2147483703" r:id="rId19"/>
    <p:sldLayoutId id="2147483704" r:id="rId20"/>
    <p:sldLayoutId id="2147483705" r:id="rId21"/>
    <p:sldLayoutId id="2147483702" r:id="rId22"/>
    <p:sldLayoutId id="2147483730" r:id="rId23"/>
    <p:sldLayoutId id="2147483698" r:id="rId24"/>
    <p:sldLayoutId id="2147483695" r:id="rId25"/>
    <p:sldLayoutId id="2147483693" r:id="rId26"/>
    <p:sldLayoutId id="2147483692" r:id="rId27"/>
    <p:sldLayoutId id="2147483691" r:id="rId28"/>
    <p:sldLayoutId id="2147483689" r:id="rId29"/>
    <p:sldLayoutId id="2147483690" r:id="rId30"/>
    <p:sldLayoutId id="2147483684" r:id="rId31"/>
    <p:sldLayoutId id="2147483715" r:id="rId32"/>
    <p:sldLayoutId id="2147483676" r:id="rId33"/>
    <p:sldLayoutId id="2147483675" r:id="rId34"/>
    <p:sldLayoutId id="2147483673" r:id="rId35"/>
    <p:sldLayoutId id="2147483664" r:id="rId36"/>
    <p:sldLayoutId id="2147483697" r:id="rId37"/>
    <p:sldLayoutId id="2147483665" r:id="rId38"/>
    <p:sldLayoutId id="2147483666" r:id="rId39"/>
    <p:sldLayoutId id="2147483667" r:id="rId40"/>
    <p:sldLayoutId id="2147483668" r:id="rId41"/>
    <p:sldLayoutId id="2147483739" r:id="rId42"/>
    <p:sldLayoutId id="2147483720" r:id="rId43"/>
    <p:sldLayoutId id="2147483708" r:id="rId44"/>
    <p:sldLayoutId id="2147483709" r:id="rId45"/>
    <p:sldLayoutId id="2147483685" r:id="rId46"/>
    <p:sldLayoutId id="2147483714" r:id="rId47"/>
    <p:sldLayoutId id="2147483669" r:id="rId48"/>
    <p:sldLayoutId id="2147483737" r:id="rId49"/>
    <p:sldLayoutId id="2147483670" r:id="rId50"/>
    <p:sldLayoutId id="2147483742" r:id="rId51"/>
    <p:sldLayoutId id="2147483732" r:id="rId52"/>
    <p:sldLayoutId id="2147483716" r:id="rId53"/>
    <p:sldLayoutId id="2147483712" r:id="rId54"/>
    <p:sldLayoutId id="2147483696" r:id="rId55"/>
    <p:sldLayoutId id="2147483700" r:id="rId56"/>
    <p:sldLayoutId id="2147483699" r:id="rId57"/>
    <p:sldLayoutId id="2147483694" r:id="rId58"/>
    <p:sldLayoutId id="2147483678" r:id="rId59"/>
    <p:sldLayoutId id="2147483674" r:id="rId60"/>
    <p:sldLayoutId id="2147483681" r:id="rId61"/>
    <p:sldLayoutId id="2147483743" r:id="rId62"/>
    <p:sldLayoutId id="2147483741" r:id="rId63"/>
    <p:sldLayoutId id="2147483738" r:id="rId64"/>
    <p:sldLayoutId id="2147483736" r:id="rId65"/>
    <p:sldLayoutId id="2147483731" r:id="rId66"/>
    <p:sldLayoutId id="2147483728" r:id="rId67"/>
    <p:sldLayoutId id="2147483722" r:id="rId68"/>
    <p:sldLayoutId id="2147483718" r:id="rId69"/>
    <p:sldLayoutId id="2147483717" r:id="rId70"/>
    <p:sldLayoutId id="2147483707" r:id="rId71"/>
    <p:sldLayoutId id="2147483701" r:id="rId72"/>
    <p:sldLayoutId id="2147483710" r:id="rId73"/>
    <p:sldLayoutId id="2147483686" r:id="rId74"/>
    <p:sldLayoutId id="2147483711" r:id="rId75"/>
    <p:sldLayoutId id="2147483683" r:id="rId76"/>
    <p:sldLayoutId id="2147483682" r:id="rId77"/>
    <p:sldLayoutId id="2147483671" r:id="rId78"/>
    <p:sldLayoutId id="2147483724" r:id="rId79"/>
    <p:sldLayoutId id="2147483745" r:id="rId80"/>
    <p:sldLayoutId id="2147483746" r:id="rId8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orient="horz" pos="936" userDrawn="1">
          <p15:clr>
            <a:srgbClr val="F26B43"/>
          </p15:clr>
        </p15:guide>
        <p15:guide id="4" orient="horz" pos="5544" userDrawn="1">
          <p15:clr>
            <a:srgbClr val="F26B43"/>
          </p15:clr>
        </p15:guide>
        <p15:guide id="5" pos="864" userDrawn="1">
          <p15:clr>
            <a:srgbClr val="F26B43"/>
          </p15:clr>
        </p15:guide>
        <p15:guide id="6" pos="10656" userDrawn="1">
          <p15:clr>
            <a:srgbClr val="F26B43"/>
          </p15:clr>
        </p15:guide>
        <p15:guide id="7" orient="horz" pos="4392" userDrawn="1">
          <p15:clr>
            <a:srgbClr val="F26B43"/>
          </p15:clr>
        </p15:guide>
        <p15:guide id="8" orient="horz" pos="2088" userDrawn="1">
          <p15:clr>
            <a:srgbClr val="F26B43"/>
          </p15:clr>
        </p15:guide>
        <p15:guide id="9" pos="3456" userDrawn="1">
          <p15:clr>
            <a:srgbClr val="F26B43"/>
          </p15:clr>
        </p15:guide>
        <p15:guide id="10" pos="80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97755"/>
            <a:ext cx="13159800" cy="198571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416837"/>
            <a:ext cx="15773400" cy="6043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652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l" defTabSz="1827063" rtl="0" eaLnBrk="1" latinLnBrk="0" hangingPunct="1">
        <a:lnSpc>
          <a:spcPct val="90000"/>
        </a:lnSpc>
        <a:spcBef>
          <a:spcPct val="0"/>
        </a:spcBef>
        <a:buNone/>
        <a:defRPr sz="4995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6766" indent="-456766" algn="l" defTabSz="1827063" rtl="0" eaLnBrk="1" latinLnBrk="0" hangingPunct="1">
        <a:lnSpc>
          <a:spcPct val="90000"/>
        </a:lnSpc>
        <a:spcBef>
          <a:spcPts val="1998"/>
        </a:spcBef>
        <a:buFont typeface="Arial" panose="020B0604020202020204" pitchFamily="34" charset="0"/>
        <a:buChar char="•"/>
        <a:defRPr sz="3996" kern="1200">
          <a:solidFill>
            <a:schemeClr val="bg1"/>
          </a:solidFill>
          <a:latin typeface="+mn-lt"/>
          <a:ea typeface="+mn-ea"/>
          <a:cs typeface="+mn-cs"/>
        </a:defRPr>
      </a:lvl1pPr>
      <a:lvl2pPr marL="1370297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7" kern="1200">
          <a:solidFill>
            <a:schemeClr val="bg1"/>
          </a:solidFill>
          <a:latin typeface="+mn-lt"/>
          <a:ea typeface="+mn-ea"/>
          <a:cs typeface="+mn-cs"/>
        </a:defRPr>
      </a:lvl2pPr>
      <a:lvl3pPr marL="2283828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197" kern="1200">
          <a:solidFill>
            <a:schemeClr val="bg1"/>
          </a:solidFill>
          <a:latin typeface="+mn-lt"/>
          <a:ea typeface="+mn-ea"/>
          <a:cs typeface="+mn-cs"/>
        </a:defRPr>
      </a:lvl3pPr>
      <a:lvl4pPr marL="3197360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bg1"/>
          </a:solidFill>
          <a:latin typeface="+mn-lt"/>
          <a:ea typeface="+mn-ea"/>
          <a:cs typeface="+mn-cs"/>
        </a:defRPr>
      </a:lvl4pPr>
      <a:lvl5pPr marL="4110891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bg1"/>
          </a:solidFill>
          <a:latin typeface="+mn-lt"/>
          <a:ea typeface="+mn-ea"/>
          <a:cs typeface="+mn-cs"/>
        </a:defRPr>
      </a:lvl5pPr>
      <a:lvl6pPr marL="5024422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7" kern="1200">
          <a:solidFill>
            <a:schemeClr val="tx1"/>
          </a:solidFill>
          <a:latin typeface="+mn-lt"/>
          <a:ea typeface="+mn-ea"/>
          <a:cs typeface="+mn-cs"/>
        </a:defRPr>
      </a:lvl6pPr>
      <a:lvl7pPr marL="5937954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7" kern="1200">
          <a:solidFill>
            <a:schemeClr val="tx1"/>
          </a:solidFill>
          <a:latin typeface="+mn-lt"/>
          <a:ea typeface="+mn-ea"/>
          <a:cs typeface="+mn-cs"/>
        </a:defRPr>
      </a:lvl7pPr>
      <a:lvl8pPr marL="6851485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7" kern="1200">
          <a:solidFill>
            <a:schemeClr val="tx1"/>
          </a:solidFill>
          <a:latin typeface="+mn-lt"/>
          <a:ea typeface="+mn-ea"/>
          <a:cs typeface="+mn-cs"/>
        </a:defRPr>
      </a:lvl8pPr>
      <a:lvl9pPr marL="7765016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1pPr>
      <a:lvl2pPr marL="913531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2pPr>
      <a:lvl3pPr marL="1827063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3pPr>
      <a:lvl4pPr marL="2740594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4pPr>
      <a:lvl5pPr marL="3654125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5pPr>
      <a:lvl6pPr marL="4567657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6pPr>
      <a:lvl7pPr marL="5481188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7pPr>
      <a:lvl8pPr marL="6394719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8pPr>
      <a:lvl9pPr marL="7308251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D2D05AD3-666F-431F-90FC-B80D8316F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4332" y="335757"/>
            <a:ext cx="11125200" cy="913923"/>
          </a:xfrm>
        </p:spPr>
        <p:txBody>
          <a:bodyPr/>
          <a:lstStyle/>
          <a:p>
            <a:pPr algn="ctr"/>
            <a:r>
              <a:rPr lang="en-US" altLang="en-US" dirty="0"/>
              <a:t>2022 CGP Application Summary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91A3B2E-A9DD-0462-0A04-5D236357C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" y="1857376"/>
            <a:ext cx="18162642" cy="600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3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D2D05AD3-666F-431F-90FC-B80D8316F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4332" y="335757"/>
            <a:ext cx="11125200" cy="913923"/>
          </a:xfrm>
        </p:spPr>
        <p:txBody>
          <a:bodyPr/>
          <a:lstStyle/>
          <a:p>
            <a:pPr algn="ctr"/>
            <a:r>
              <a:rPr lang="en-US" altLang="en-US" dirty="0"/>
              <a:t>2022 CGP Application Summary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07820D2-D6CD-B852-DCE3-607A972DC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8" y="1971675"/>
            <a:ext cx="17831462" cy="664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7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EE3F0E81-8A6E-42BF-9AA8-BD2CB3757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4332" y="335757"/>
            <a:ext cx="11125200" cy="913923"/>
          </a:xfrm>
        </p:spPr>
        <p:txBody>
          <a:bodyPr/>
          <a:lstStyle/>
          <a:p>
            <a:pPr algn="ctr"/>
            <a:r>
              <a:rPr lang="en-US" altLang="en-US" dirty="0"/>
              <a:t>2022 CGP Application Summary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F911CCD-F568-082C-3DFD-20F4C2D0E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65" y="1249680"/>
            <a:ext cx="14731595" cy="870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7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EE3F0E81-8A6E-42BF-9AA8-BD2CB3757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4332" y="335757"/>
            <a:ext cx="11125200" cy="913923"/>
          </a:xfrm>
        </p:spPr>
        <p:txBody>
          <a:bodyPr/>
          <a:lstStyle/>
          <a:p>
            <a:pPr algn="ctr"/>
            <a:r>
              <a:rPr lang="en-US" altLang="en-US" dirty="0"/>
              <a:t>2022 CGP Application Summary</a:t>
            </a:r>
          </a:p>
        </p:txBody>
      </p:sp>
      <p:pic>
        <p:nvPicPr>
          <p:cNvPr id="5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94B205D0-76E7-6CEA-6D35-F0D93BF06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6" y="1563728"/>
            <a:ext cx="13144500" cy="872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4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>
            <a:extLst>
              <a:ext uri="{FF2B5EF4-FFF2-40B4-BE49-F238E27FC236}">
                <a16:creationId xmlns:a16="http://schemas.microsoft.com/office/drawing/2014/main" id="{22D2F8A4-3258-47AD-AF3A-8E6297FC9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4332" y="335757"/>
            <a:ext cx="11125200" cy="913923"/>
          </a:xfrm>
        </p:spPr>
        <p:txBody>
          <a:bodyPr/>
          <a:lstStyle/>
          <a:p>
            <a:pPr algn="ctr"/>
            <a:r>
              <a:rPr lang="en-US" altLang="en-US" dirty="0"/>
              <a:t>2022 CGP Application Summary</a:t>
            </a:r>
          </a:p>
        </p:txBody>
      </p:sp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8C550E3B-AAD2-926C-DDA7-38A14D771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1395557"/>
            <a:ext cx="14345228" cy="835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75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S">
      <a:dk1>
        <a:sysClr val="windowText" lastClr="000000"/>
      </a:dk1>
      <a:lt1>
        <a:sysClr val="window" lastClr="FFFFFF"/>
      </a:lt1>
      <a:dk2>
        <a:srgbClr val="006FBA"/>
      </a:dk2>
      <a:lt2>
        <a:srgbClr val="CEDBE6"/>
      </a:lt2>
      <a:accent1>
        <a:srgbClr val="006FBA"/>
      </a:accent1>
      <a:accent2>
        <a:srgbClr val="94C947"/>
      </a:accent2>
      <a:accent3>
        <a:srgbClr val="6BC8C6"/>
      </a:accent3>
      <a:accent4>
        <a:srgbClr val="7A8C8E"/>
      </a:accent4>
      <a:accent5>
        <a:srgbClr val="84ACB6"/>
      </a:accent5>
      <a:accent6>
        <a:srgbClr val="00538E"/>
      </a:accent6>
      <a:hlink>
        <a:srgbClr val="94C947"/>
      </a:hlink>
      <a:folHlink>
        <a:srgbClr val="6BC8C6"/>
      </a:folHlink>
    </a:clrScheme>
    <a:fontScheme name="Custom 1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2167C6E0ADE549A5A102352B26E124" ma:contentTypeVersion="14" ma:contentTypeDescription="Create a new document." ma:contentTypeScope="" ma:versionID="c4793b9e203d698f48983b22808bf528">
  <xsd:schema xmlns:xsd="http://www.w3.org/2001/XMLSchema" xmlns:xs="http://www.w3.org/2001/XMLSchema" xmlns:p="http://schemas.microsoft.com/office/2006/metadata/properties" xmlns:ns2="114aef71-3bef-4437-9821-e0836be720f4" xmlns:ns3="afc69675-193d-4abf-9fd6-87b5c2a639ba" targetNamespace="http://schemas.microsoft.com/office/2006/metadata/properties" ma:root="true" ma:fieldsID="50f5bde767908fb81cf6074e37ad5454" ns2:_="" ns3:_="">
    <xsd:import namespace="114aef71-3bef-4437-9821-e0836be720f4"/>
    <xsd:import namespace="afc69675-193d-4abf-9fd6-87b5c2a639ba"/>
    <xsd:element name="properties">
      <xsd:complexType>
        <xsd:sequence>
          <xsd:element name="documentManagement">
            <xsd:complexType>
              <xsd:all>
                <xsd:element ref="ns2:ResourceCategories" minOccurs="0"/>
                <xsd:element ref="ns2:ResourceDescription" minOccurs="0"/>
                <xsd:element ref="ns3:SharedWithUsers" minOccurs="0"/>
                <xsd:element ref="ns2:Owning_x0020_Team"/>
                <xsd:element ref="ns2:ResourcePublishedDate" minOccurs="0"/>
                <xsd:element ref="ns2:ResourceSubCategories" minOccurs="0"/>
                <xsd:element ref="ns2:na6932cd1a7b4beeb9648fde7b651bcf" minOccurs="0"/>
                <xsd:element ref="ns3:TaxCatchAll" minOccurs="0"/>
                <xsd:element ref="ns2:Permissions_x0020_applied" minOccurs="0"/>
                <xsd:element ref="ns2:Expiry_x0020_Date" minOccurs="0"/>
                <xsd:element ref="ns2:_x006d_fn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aef71-3bef-4437-9821-e0836be720f4" elementFormDefault="qualified">
    <xsd:import namespace="http://schemas.microsoft.com/office/2006/documentManagement/types"/>
    <xsd:import namespace="http://schemas.microsoft.com/office/infopath/2007/PartnerControls"/>
    <xsd:element name="ResourceCategories" ma:index="8" nillable="true" ma:displayName="ResourceCategories" ma:internalName="ResourceCategor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overnance"/>
                    <xsd:enumeration value="Policy and Compliance"/>
                    <xsd:enumeration value="Student Support"/>
                    <xsd:enumeration value="Child Protection"/>
                    <xsd:enumeration value="CEO Perspectives"/>
                    <xsd:enumeration value="Accredited Investigators"/>
                    <xsd:enumeration value="ACT Specific"/>
                    <xsd:enumeration value="Employment Related Legislation"/>
                    <xsd:enumeration value="Contracts"/>
                    <xsd:enumeration value="Commencement of Employment"/>
                    <xsd:enumeration value="Residential Tenancy Agreements"/>
                    <xsd:enumeration value="Employment Relations"/>
                    <xsd:enumeration value="Workplace Agreements"/>
                    <xsd:enumeration value="Archived Workplace Agreements"/>
                    <xsd:enumeration value="Workers Compensation"/>
                    <xsd:enumeration value="Animal Welfare"/>
                    <xsd:enumeration value="Chemical Safety"/>
                    <xsd:enumeration value="Drinking Water Quality"/>
                    <xsd:enumeration value="Workplace Health and Safety"/>
                    <xsd:enumeration value="Addressing Anti-Social and Extremest Behavior"/>
                    <xsd:enumeration value="Attendance"/>
                    <xsd:enumeration value="Copyright"/>
                    <xsd:enumeration value="Early Childhood"/>
                    <xsd:enumeration value="Enrolment"/>
                    <xsd:enumeration value="Governance"/>
                    <xsd:enumeration value="Naplan"/>
                    <xsd:enumeration value="Out of School Hours Care"/>
                    <xsd:enumeration value="Overseas Students"/>
                    <xsd:enumeration value="Privacy"/>
                    <xsd:enumeration value="School Registration"/>
                    <xsd:enumeration value="School Reporting and Data Collection"/>
                    <xsd:enumeration value="Teacher Accreditation"/>
                    <xsd:enumeration value="ELEVATE"/>
                    <xsd:enumeration value="Curriculum Resources"/>
                    <xsd:enumeration value="English Resources"/>
                    <xsd:enumeration value="Primary (K-6) Resources"/>
                    <xsd:enumeration value="Secondary (7-12) Resources"/>
                    <xsd:enumeration value="History Resources"/>
                    <xsd:enumeration value="Geography Resources"/>
                    <xsd:enumeration value="Funding"/>
                    <xsd:enumeration value="Capital Grants"/>
                    <xsd:enumeration value="Publication"/>
                    <xsd:enumeration value="Annual Report"/>
                    <xsd:enumeration value="Media Release"/>
                    <xsd:enumeration value="Member Bulletin"/>
                    <xsd:enumeration value="Digital and Social Media"/>
                    <xsd:enumeration value="Duty of Care"/>
                    <xsd:enumeration value="Code of Conduct"/>
                    <xsd:enumeration value="Work Experience"/>
                    <xsd:enumeration value="ISTAA"/>
                    <xsd:enumeration value="Research and Data"/>
                  </xsd:restriction>
                </xsd:simpleType>
              </xsd:element>
            </xsd:sequence>
          </xsd:extension>
        </xsd:complexContent>
      </xsd:complexType>
    </xsd:element>
    <xsd:element name="ResourceDescription" ma:index="9" nillable="true" ma:displayName="ResourceDescription" ma:internalName="ResourceDescription">
      <xsd:simpleType>
        <xsd:restriction base="dms:Note">
          <xsd:maxLength value="255"/>
        </xsd:restriction>
      </xsd:simpleType>
    </xsd:element>
    <xsd:element name="Owning_x0020_Team" ma:index="11" ma:displayName="Owning Team" ma:format="Dropdown" ma:internalName="Owning_x0020_Team">
      <xsd:simpleType>
        <xsd:restriction base="dms:Choice">
          <xsd:enumeration value="Communications"/>
          <xsd:enumeration value="Finance and Grant Administration"/>
          <xsd:enumeration value="Governance and School Reviews"/>
          <xsd:enumeration value="Leadership Centre"/>
          <xsd:enumeration value="Policy and Compliance"/>
          <xsd:enumeration value="Public Affairs"/>
          <xsd:enumeration value="Regulations and Programs"/>
          <xsd:enumeration value="Research and Data"/>
          <xsd:enumeration value="School Innovation"/>
          <xsd:enumeration value="Student Services"/>
          <xsd:enumeration value="Teacher Accreditation"/>
          <xsd:enumeration value="Teaching and Learning"/>
          <xsd:enumeration value="Technology and Online Learning Solutions"/>
          <xsd:enumeration value="Workplace Management"/>
          <xsd:enumeration value="VET &amp; RTO"/>
        </xsd:restriction>
      </xsd:simpleType>
    </xsd:element>
    <xsd:element name="ResourcePublishedDate" ma:index="12" nillable="true" ma:displayName="ResourcePublishedDate" ma:format="DateOnly" ma:indexed="true" ma:internalName="ResourcePublishedDate">
      <xsd:simpleType>
        <xsd:restriction base="dms:DateTime"/>
      </xsd:simpleType>
    </xsd:element>
    <xsd:element name="ResourceSubCategories" ma:index="13" nillable="true" ma:displayName="ResourceSubCategories" ma:internalName="ResourceSubCategor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ISNSW Summary"/>
                    <xsd:enumeration value="Fair Work Commission"/>
                    <xsd:enumeration value="Australian Human Rights Commission"/>
                    <xsd:enumeration value="Agreement Form"/>
                    <xsd:enumeration value="Multi-Enterprise Agreements"/>
                    <xsd:enumeration value="Modern Awards"/>
                    <xsd:enumeration value="Pay Scales"/>
                    <xsd:enumeration value="General Information"/>
                    <xsd:enumeration value="Data"/>
                  </xsd:restriction>
                </xsd:simpleType>
              </xsd:element>
            </xsd:sequence>
          </xsd:extension>
        </xsd:complexContent>
      </xsd:complexType>
    </xsd:element>
    <xsd:element name="na6932cd1a7b4beeb9648fde7b651bcf" ma:index="15" nillable="true" ma:taxonomy="true" ma:internalName="na6932cd1a7b4beeb9648fde7b651bcf" ma:taxonomyFieldName="ResourceType" ma:displayName="ResourceType" ma:default="" ma:fieldId="{7a6932cd-1a7b-4bee-b964-8fde7b651bcf}" ma:taxonomyMulti="true" ma:sspId="22f5e7bc-055a-466c-a167-5917b238e3c1" ma:termSetId="a7360b9d-821c-41aa-8d55-6bb3c0dae5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missions_x0020_applied" ma:index="17" nillable="true" ma:displayName="Permissions applied" ma:internalName="Permissions_x0020_applie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WAL1"/>
                    <xsd:enumeration value="WAL1(NM)"/>
                    <xsd:enumeration value="WAL2"/>
                    <xsd:enumeration value="WAL2(NM)"/>
                    <xsd:enumeration value="WAL3"/>
                    <xsd:enumeration value="website analytics"/>
                    <xsd:enumeration value="Phase 2 ln action plan"/>
                    <xsd:enumeration value="early literacy contacts - website access"/>
                    <xsd:enumeration value="Giant Steps - admin"/>
                    <xsd:enumeration value="Giant Steps - EE"/>
                    <xsd:enumeration value="Giant Steps - PE"/>
                    <xsd:enumeration value="Giant Steps - PT"/>
                    <xsd:enumeration value="Giant Steps - PET"/>
                    <xsd:enumeration value="WAL1 - Delegated"/>
                    <xsd:enumeration value="WAL1(NM) - Delegated"/>
                    <xsd:enumeration value="WAL2 - Delegated"/>
                    <xsd:enumeration value="WAL2(NM) - Delegated"/>
                    <xsd:enumeration value="Resource Centre - Special Access"/>
                    <xsd:enumeration value="External Guests"/>
                    <xsd:enumeration value="AISNSW Staff"/>
                  </xsd:restriction>
                </xsd:simpleType>
              </xsd:element>
            </xsd:sequence>
          </xsd:extension>
        </xsd:complexContent>
      </xsd:complexType>
    </xsd:element>
    <xsd:element name="Expiry_x0020_Date" ma:index="18" nillable="true" ma:displayName="Expiry Date" ma:format="DateOnly" ma:internalName="Expiry_x0020_Date">
      <xsd:simpleType>
        <xsd:restriction base="dms:DateTime"/>
      </xsd:simpleType>
    </xsd:element>
    <xsd:element name="_x006d_fn8" ma:index="19" nillable="true" ma:displayName="Move" ma:internalName="_x006d_fn8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c69675-193d-4abf-9fd6-87b5c2a63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6" nillable="true" ma:displayName="Taxonomy Catch All Column" ma:description="" ma:hidden="true" ma:list="{7b15ac6e-233b-41c7-b77c-b72621d11325}" ma:internalName="TaxCatchAll" ma:showField="CatchAllData" ma:web="afc69675-193d-4abf-9fd6-87b5c2a639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fc69675-193d-4abf-9fd6-87b5c2a639ba">
      <UserInfo>
        <DisplayName>Michelle Hayman</DisplayName>
        <AccountId>55</AccountId>
        <AccountType/>
      </UserInfo>
      <UserInfo>
        <DisplayName>David Buley</DisplayName>
        <AccountId>16</AccountId>
        <AccountType/>
      </UserInfo>
    </SharedWithUsers>
    <TaxCatchAll xmlns="afc69675-193d-4abf-9fd6-87b5c2a639ba">
      <Value>164</Value>
    </TaxCatchAll>
    <Owning_x0020_Team xmlns="114aef71-3bef-4437-9821-e0836be720f4">Finance and Grant Administration</Owning_x0020_Team>
    <Permissions_x0020_applied xmlns="114aef71-3bef-4437-9821-e0836be720f4"/>
    <_x006d_fn8 xmlns="114aef71-3bef-4437-9821-e0836be720f4" xsi:nil="true"/>
    <ResourcePublishedDate xmlns="114aef71-3bef-4437-9821-e0836be720f4" xsi:nil="true"/>
    <na6932cd1a7b4beeb9648fde7b651bcf xmlns="114aef71-3bef-4437-9821-e0836be720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Snapshot</TermName>
          <TermId xmlns="http://schemas.microsoft.com/office/infopath/2007/PartnerControls">b886019b-e0c0-4ba7-bf94-4e6d126954df</TermId>
        </TermInfo>
      </Terms>
    </na6932cd1a7b4beeb9648fde7b651bcf>
    <ResourceSubCategories xmlns="114aef71-3bef-4437-9821-e0836be720f4"/>
    <ResourceDescription xmlns="114aef71-3bef-4437-9821-e0836be720f4" xsi:nil="true"/>
    <Expiry_x0020_Date xmlns="114aef71-3bef-4437-9821-e0836be720f4" xsi:nil="true"/>
    <ResourceCategories xmlns="114aef71-3bef-4437-9821-e0836be720f4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AD5AFD-A848-4379-B935-E440FBABD7C3}"/>
</file>

<file path=customXml/itemProps2.xml><?xml version="1.0" encoding="utf-8"?>
<ds:datastoreItem xmlns:ds="http://schemas.openxmlformats.org/officeDocument/2006/customXml" ds:itemID="{61DCF3DB-CACE-41A5-A32C-45B1FE8F5AE4}">
  <ds:schemaRefs>
    <ds:schemaRef ds:uri="1646f84d-9e18-4cef-9df4-d1fd54487181"/>
    <ds:schemaRef ds:uri="7a490515-51c7-4fff-ac26-76f1b28a8d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FB76F7-575A-452E-8EB6-13ABE451DE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52</Words>
  <Application>Microsoft Office PowerPoint</Application>
  <PresentationFormat>Custom</PresentationFormat>
  <Paragraphs>13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Franklin Gothic Book</vt:lpstr>
      <vt:lpstr>Franklin Gothic Demi</vt:lpstr>
      <vt:lpstr>Office Theme</vt:lpstr>
      <vt:lpstr>4_Navy</vt:lpstr>
      <vt:lpstr>2022 CGP Application Summary</vt:lpstr>
      <vt:lpstr>2022 CGP Application Summary</vt:lpstr>
      <vt:lpstr>2022 CGP Application Summary</vt:lpstr>
      <vt:lpstr>2022 CGP Application Summary</vt:lpstr>
      <vt:lpstr>2022 CGP Application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Grants Projects Snapshot 2022</dc:title>
  <dc:creator>magic_reflection</dc:creator>
  <cp:lastModifiedBy>Kay Winton</cp:lastModifiedBy>
  <cp:revision>3</cp:revision>
  <cp:lastPrinted>2022-02-14T22:27:15Z</cp:lastPrinted>
  <dcterms:created xsi:type="dcterms:W3CDTF">2017-05-22T12:10:54Z</dcterms:created>
  <dcterms:modified xsi:type="dcterms:W3CDTF">2024-03-26T23:56:32Z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0x010100DA2167C6E0ADE549A5A102352B26E124</vt:lpwstr>
  </property>
  <property fmtid="{D5CDD505-2E9C-101B-9397-08002B2CF9AE}" pid="3" name="AISKeywords">
    <vt:lpwstr/>
  </property>
  <property fmtid="{D5CDD505-2E9C-101B-9397-08002B2CF9AE}" pid="4" name="Order">
    <vt:r8>1219500</vt:r8>
  </property>
  <property fmtid="{D5CDD505-2E9C-101B-9397-08002B2CF9AE}" pid="5" name="ComplianceAssetId">
    <vt:lpwstr/>
  </property>
  <property fmtid="{D5CDD505-2E9C-101B-9397-08002B2CF9AE}" pid="6" name="MediaServiceImageTags">
    <vt:lpwstr/>
  </property>
  <property fmtid="{D5CDD505-2E9C-101B-9397-08002B2CF9AE}" pid="7" name="ResourceType">
    <vt:lpwstr>164;#Snapshot|b886019b-e0c0-4ba7-bf94-4e6d126954df</vt:lpwstr>
  </property>
</Properties>
</file>